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711" r:id="rId3"/>
    <p:sldMasterId id="2147483857" r:id="rId4"/>
    <p:sldMasterId id="2147483921" r:id="rId5"/>
    <p:sldMasterId id="2147483971" r:id="rId6"/>
    <p:sldMasterId id="2147484057" r:id="rId7"/>
    <p:sldMasterId id="2147484154" r:id="rId8"/>
    <p:sldMasterId id="2147484202" r:id="rId9"/>
    <p:sldMasterId id="2147484226" r:id="rId10"/>
  </p:sldMasterIdLst>
  <p:notesMasterIdLst>
    <p:notesMasterId r:id="rId59"/>
  </p:notesMasterIdLst>
  <p:handoutMasterIdLst>
    <p:handoutMasterId r:id="rId60"/>
  </p:handoutMasterIdLst>
  <p:sldIdLst>
    <p:sldId id="261" r:id="rId11"/>
    <p:sldId id="462" r:id="rId12"/>
    <p:sldId id="426" r:id="rId13"/>
    <p:sldId id="434" r:id="rId14"/>
    <p:sldId id="392" r:id="rId15"/>
    <p:sldId id="395" r:id="rId16"/>
    <p:sldId id="276" r:id="rId17"/>
    <p:sldId id="460" r:id="rId18"/>
    <p:sldId id="435" r:id="rId19"/>
    <p:sldId id="436" r:id="rId20"/>
    <p:sldId id="433" r:id="rId21"/>
    <p:sldId id="458" r:id="rId22"/>
    <p:sldId id="457" r:id="rId23"/>
    <p:sldId id="401" r:id="rId24"/>
    <p:sldId id="412" r:id="rId25"/>
    <p:sldId id="438" r:id="rId26"/>
    <p:sldId id="379" r:id="rId27"/>
    <p:sldId id="374" r:id="rId28"/>
    <p:sldId id="439" r:id="rId29"/>
    <p:sldId id="417" r:id="rId30"/>
    <p:sldId id="297" r:id="rId31"/>
    <p:sldId id="440" r:id="rId32"/>
    <p:sldId id="441" r:id="rId33"/>
    <p:sldId id="305" r:id="rId34"/>
    <p:sldId id="442" r:id="rId35"/>
    <p:sldId id="334" r:id="rId36"/>
    <p:sldId id="345" r:id="rId37"/>
    <p:sldId id="409" r:id="rId38"/>
    <p:sldId id="444" r:id="rId39"/>
    <p:sldId id="443" r:id="rId40"/>
    <p:sldId id="445" r:id="rId41"/>
    <p:sldId id="449" r:id="rId42"/>
    <p:sldId id="461" r:id="rId43"/>
    <p:sldId id="429" r:id="rId44"/>
    <p:sldId id="447" r:id="rId45"/>
    <p:sldId id="446" r:id="rId46"/>
    <p:sldId id="419" r:id="rId47"/>
    <p:sldId id="448" r:id="rId48"/>
    <p:sldId id="453" r:id="rId49"/>
    <p:sldId id="450" r:id="rId50"/>
    <p:sldId id="451" r:id="rId51"/>
    <p:sldId id="421" r:id="rId52"/>
    <p:sldId id="452" r:id="rId53"/>
    <p:sldId id="454" r:id="rId54"/>
    <p:sldId id="456" r:id="rId55"/>
    <p:sldId id="455" r:id="rId56"/>
    <p:sldId id="406" r:id="rId57"/>
    <p:sldId id="410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01611-733B-44F8-AE3E-B9AF7A49911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E0DFF-4D2D-43DB-8C00-B1D71EC08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253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A01885-CB4D-4A67-8736-E13C12DE455F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6192B-9B10-4097-A4D9-331B0FB9A6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919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315F82-57CB-4C39-9206-8B1FD3EC6664}" type="slidenum">
              <a:rPr lang="en-GB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0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729538-2912-4333-A186-BC6EB7810C7F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/>
              <a:t>Marsh fritillary butterflies (Euphydryas aurinia) on Heath orchid (Dactylorhiza incarnata) Devon, UK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6192B-9B10-4097-A4D9-331B0FB9A61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150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8F25DC-71FC-4690-AC7A-F11C7FC59F73}" type="slidenum">
              <a:rPr lang="en-GB"/>
              <a:pPr/>
              <a:t>9</a:t>
            </a:fld>
            <a:endParaRPr lang="en-GB"/>
          </a:p>
        </p:txBody>
      </p:sp>
      <p:sp>
        <p:nvSpPr>
          <p:cNvPr id="44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London’s poverty, which drove Octavia Hill to set up her housing schemes – I took this picture from the web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FA07E-0B20-41D6-A8A6-6A9F605B745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247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4C7597-7184-4657-927F-2017A7DE5C1A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/>
              <a:t>One of the gritstone boulders standing amongst smaller stones on the heath, part of the Kinder Scout Rock formation in the Peak District, Derbyshire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AE2158-5F1F-44A3-B845-03E14F59887F}" type="slidenum">
              <a:rPr lang="en-GB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8975"/>
            <a:ext cx="4565650" cy="342423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423" y="4340790"/>
            <a:ext cx="5027156" cy="4114906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F4600B-F044-4144-9D01-089985AA87CE}" type="slidenum">
              <a:rPr lang="en-GB"/>
              <a:pPr/>
              <a:t>36</a:t>
            </a:fld>
            <a:endParaRPr lang="en-GB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2708" name="Slide Number Placeholder 3"/>
          <p:cNvSpPr txBox="1">
            <a:spLocks noGrp="1"/>
          </p:cNvSpPr>
          <p:nvPr/>
        </p:nvSpPr>
        <p:spPr bwMode="auto">
          <a:xfrm>
            <a:off x="3885070" y="8685841"/>
            <a:ext cx="2971836" cy="456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796F502B-BBD4-4871-8D65-F2C4BB422DFB}" type="slidenum">
              <a:rPr lang="en-GB" sz="1200" smtClean="0">
                <a:solidFill>
                  <a:prstClr val="black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GB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682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974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846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518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19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49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604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4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304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493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667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32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/>
          <p:cNvGrpSpPr>
            <a:grpSpLocks/>
          </p:cNvGrpSpPr>
          <p:nvPr userDrawn="1"/>
        </p:nvGrpSpPr>
        <p:grpSpPr bwMode="auto">
          <a:xfrm>
            <a:off x="376702" y="485538"/>
            <a:ext cx="665201" cy="1328926"/>
            <a:chOff x="299" y="289"/>
            <a:chExt cx="528" cy="791"/>
          </a:xfrm>
        </p:grpSpPr>
        <p:sp>
          <p:nvSpPr>
            <p:cNvPr id="5" name="Freeform 14"/>
            <p:cNvSpPr>
              <a:spLocks/>
            </p:cNvSpPr>
            <p:nvPr userDrawn="1"/>
          </p:nvSpPr>
          <p:spPr bwMode="black">
            <a:xfrm>
              <a:off x="299" y="289"/>
              <a:ext cx="497" cy="497"/>
            </a:xfrm>
            <a:custGeom>
              <a:avLst/>
              <a:gdLst>
                <a:gd name="T0" fmla="*/ 0 w 3967"/>
                <a:gd name="T1" fmla="*/ 0 h 3970"/>
                <a:gd name="T2" fmla="*/ 0 w 3967"/>
                <a:gd name="T3" fmla="*/ 0 h 3970"/>
                <a:gd name="T4" fmla="*/ 0 w 3967"/>
                <a:gd name="T5" fmla="*/ 0 h 3970"/>
                <a:gd name="T6" fmla="*/ 0 w 3967"/>
                <a:gd name="T7" fmla="*/ 0 h 3970"/>
                <a:gd name="T8" fmla="*/ 0 w 3967"/>
                <a:gd name="T9" fmla="*/ 0 h 3970"/>
                <a:gd name="T10" fmla="*/ 0 w 3967"/>
                <a:gd name="T11" fmla="*/ 0 h 3970"/>
                <a:gd name="T12" fmla="*/ 0 w 3967"/>
                <a:gd name="T13" fmla="*/ 0 h 3970"/>
                <a:gd name="T14" fmla="*/ 0 w 3967"/>
                <a:gd name="T15" fmla="*/ 0 h 3970"/>
                <a:gd name="T16" fmla="*/ 0 w 3967"/>
                <a:gd name="T17" fmla="*/ 0 h 3970"/>
                <a:gd name="T18" fmla="*/ 0 w 3967"/>
                <a:gd name="T19" fmla="*/ 0 h 3970"/>
                <a:gd name="T20" fmla="*/ 0 w 3967"/>
                <a:gd name="T21" fmla="*/ 0 h 3970"/>
                <a:gd name="T22" fmla="*/ 0 w 3967"/>
                <a:gd name="T23" fmla="*/ 0 h 3970"/>
                <a:gd name="T24" fmla="*/ 0 w 3967"/>
                <a:gd name="T25" fmla="*/ 0 h 3970"/>
                <a:gd name="T26" fmla="*/ 0 w 3967"/>
                <a:gd name="T27" fmla="*/ 0 h 3970"/>
                <a:gd name="T28" fmla="*/ 0 w 3967"/>
                <a:gd name="T29" fmla="*/ 0 h 3970"/>
                <a:gd name="T30" fmla="*/ 0 w 3967"/>
                <a:gd name="T31" fmla="*/ 0 h 3970"/>
                <a:gd name="T32" fmla="*/ 0 w 3967"/>
                <a:gd name="T33" fmla="*/ 0 h 3970"/>
                <a:gd name="T34" fmla="*/ 0 w 3967"/>
                <a:gd name="T35" fmla="*/ 0 h 3970"/>
                <a:gd name="T36" fmla="*/ 0 w 3967"/>
                <a:gd name="T37" fmla="*/ 0 h 3970"/>
                <a:gd name="T38" fmla="*/ 0 w 3967"/>
                <a:gd name="T39" fmla="*/ 0 h 3970"/>
                <a:gd name="T40" fmla="*/ 0 w 3967"/>
                <a:gd name="T41" fmla="*/ 0 h 3970"/>
                <a:gd name="T42" fmla="*/ 0 w 3967"/>
                <a:gd name="T43" fmla="*/ 0 h 3970"/>
                <a:gd name="T44" fmla="*/ 0 w 3967"/>
                <a:gd name="T45" fmla="*/ 0 h 3970"/>
                <a:gd name="T46" fmla="*/ 0 w 3967"/>
                <a:gd name="T47" fmla="*/ 0 h 3970"/>
                <a:gd name="T48" fmla="*/ 0 w 3967"/>
                <a:gd name="T49" fmla="*/ 0 h 3970"/>
                <a:gd name="T50" fmla="*/ 0 w 3967"/>
                <a:gd name="T51" fmla="*/ 0 h 3970"/>
                <a:gd name="T52" fmla="*/ 0 w 3967"/>
                <a:gd name="T53" fmla="*/ 0 h 3970"/>
                <a:gd name="T54" fmla="*/ 0 w 3967"/>
                <a:gd name="T55" fmla="*/ 0 h 3970"/>
                <a:gd name="T56" fmla="*/ 0 w 3967"/>
                <a:gd name="T57" fmla="*/ 0 h 3970"/>
                <a:gd name="T58" fmla="*/ 0 w 3967"/>
                <a:gd name="T59" fmla="*/ 0 h 3970"/>
                <a:gd name="T60" fmla="*/ 0 w 3967"/>
                <a:gd name="T61" fmla="*/ 0 h 3970"/>
                <a:gd name="T62" fmla="*/ 0 w 3967"/>
                <a:gd name="T63" fmla="*/ 0 h 3970"/>
                <a:gd name="T64" fmla="*/ 0 w 3967"/>
                <a:gd name="T65" fmla="*/ 0 h 3970"/>
                <a:gd name="T66" fmla="*/ 0 w 3967"/>
                <a:gd name="T67" fmla="*/ 0 h 3970"/>
                <a:gd name="T68" fmla="*/ 0 w 3967"/>
                <a:gd name="T69" fmla="*/ 0 h 3970"/>
                <a:gd name="T70" fmla="*/ 0 w 3967"/>
                <a:gd name="T71" fmla="*/ 0 h 3970"/>
                <a:gd name="T72" fmla="*/ 0 w 3967"/>
                <a:gd name="T73" fmla="*/ 0 h 3970"/>
                <a:gd name="T74" fmla="*/ 0 w 3967"/>
                <a:gd name="T75" fmla="*/ 0 h 3970"/>
                <a:gd name="T76" fmla="*/ 0 w 3967"/>
                <a:gd name="T77" fmla="*/ 0 h 3970"/>
                <a:gd name="T78" fmla="*/ 0 w 3967"/>
                <a:gd name="T79" fmla="*/ 0 h 3970"/>
                <a:gd name="T80" fmla="*/ 0 w 3967"/>
                <a:gd name="T81" fmla="*/ 0 h 3970"/>
                <a:gd name="T82" fmla="*/ 0 w 3967"/>
                <a:gd name="T83" fmla="*/ 0 h 3970"/>
                <a:gd name="T84" fmla="*/ 0 w 3967"/>
                <a:gd name="T85" fmla="*/ 0 h 3970"/>
                <a:gd name="T86" fmla="*/ 0 w 3967"/>
                <a:gd name="T87" fmla="*/ 0 h 3970"/>
                <a:gd name="T88" fmla="*/ 0 w 3967"/>
                <a:gd name="T89" fmla="*/ 0 h 3970"/>
                <a:gd name="T90" fmla="*/ 0 w 3967"/>
                <a:gd name="T91" fmla="*/ 0 h 3970"/>
                <a:gd name="T92" fmla="*/ 0 w 3967"/>
                <a:gd name="T93" fmla="*/ 0 h 3970"/>
                <a:gd name="T94" fmla="*/ 0 w 3967"/>
                <a:gd name="T95" fmla="*/ 0 h 3970"/>
                <a:gd name="T96" fmla="*/ 0 w 3967"/>
                <a:gd name="T97" fmla="*/ 0 h 3970"/>
                <a:gd name="T98" fmla="*/ 0 w 3967"/>
                <a:gd name="T99" fmla="*/ 0 h 3970"/>
                <a:gd name="T100" fmla="*/ 0 w 3967"/>
                <a:gd name="T101" fmla="*/ 0 h 3970"/>
                <a:gd name="T102" fmla="*/ 0 w 3967"/>
                <a:gd name="T103" fmla="*/ 0 h 3970"/>
                <a:gd name="T104" fmla="*/ 0 w 3967"/>
                <a:gd name="T105" fmla="*/ 0 h 3970"/>
                <a:gd name="T106" fmla="*/ 0 w 3967"/>
                <a:gd name="T107" fmla="*/ 0 h 3970"/>
                <a:gd name="T108" fmla="*/ 0 w 3967"/>
                <a:gd name="T109" fmla="*/ 0 h 3970"/>
                <a:gd name="T110" fmla="*/ 0 w 3967"/>
                <a:gd name="T111" fmla="*/ 0 h 3970"/>
                <a:gd name="T112" fmla="*/ 0 w 3967"/>
                <a:gd name="T113" fmla="*/ 0 h 3970"/>
                <a:gd name="T114" fmla="*/ 0 w 3967"/>
                <a:gd name="T115" fmla="*/ 0 h 3970"/>
                <a:gd name="T116" fmla="*/ 0 w 3967"/>
                <a:gd name="T117" fmla="*/ 0 h 3970"/>
                <a:gd name="T118" fmla="*/ 0 w 3967"/>
                <a:gd name="T119" fmla="*/ 0 h 3970"/>
                <a:gd name="T120" fmla="*/ 0 w 3967"/>
                <a:gd name="T121" fmla="*/ 0 h 3970"/>
                <a:gd name="T122" fmla="*/ 0 w 3967"/>
                <a:gd name="T123" fmla="*/ 0 h 3970"/>
                <a:gd name="T124" fmla="*/ 0 w 3967"/>
                <a:gd name="T125" fmla="*/ 0 h 397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967" h="3970">
                  <a:moveTo>
                    <a:pt x="581" y="0"/>
                  </a:moveTo>
                  <a:lnTo>
                    <a:pt x="604" y="4"/>
                  </a:lnTo>
                  <a:lnTo>
                    <a:pt x="621" y="15"/>
                  </a:lnTo>
                  <a:lnTo>
                    <a:pt x="637" y="28"/>
                  </a:lnTo>
                  <a:lnTo>
                    <a:pt x="648" y="44"/>
                  </a:lnTo>
                  <a:lnTo>
                    <a:pt x="658" y="57"/>
                  </a:lnTo>
                  <a:lnTo>
                    <a:pt x="665" y="67"/>
                  </a:lnTo>
                  <a:lnTo>
                    <a:pt x="677" y="84"/>
                  </a:lnTo>
                  <a:lnTo>
                    <a:pt x="685" y="92"/>
                  </a:lnTo>
                  <a:lnTo>
                    <a:pt x="688" y="92"/>
                  </a:lnTo>
                  <a:lnTo>
                    <a:pt x="696" y="88"/>
                  </a:lnTo>
                  <a:lnTo>
                    <a:pt x="702" y="76"/>
                  </a:lnTo>
                  <a:lnTo>
                    <a:pt x="708" y="63"/>
                  </a:lnTo>
                  <a:lnTo>
                    <a:pt x="713" y="48"/>
                  </a:lnTo>
                  <a:lnTo>
                    <a:pt x="721" y="36"/>
                  </a:lnTo>
                  <a:lnTo>
                    <a:pt x="732" y="25"/>
                  </a:lnTo>
                  <a:lnTo>
                    <a:pt x="748" y="13"/>
                  </a:lnTo>
                  <a:lnTo>
                    <a:pt x="767" y="4"/>
                  </a:lnTo>
                  <a:lnTo>
                    <a:pt x="786" y="0"/>
                  </a:lnTo>
                  <a:lnTo>
                    <a:pt x="824" y="5"/>
                  </a:lnTo>
                  <a:lnTo>
                    <a:pt x="859" y="19"/>
                  </a:lnTo>
                  <a:lnTo>
                    <a:pt x="890" y="42"/>
                  </a:lnTo>
                  <a:lnTo>
                    <a:pt x="918" y="71"/>
                  </a:lnTo>
                  <a:lnTo>
                    <a:pt x="941" y="103"/>
                  </a:lnTo>
                  <a:lnTo>
                    <a:pt x="966" y="153"/>
                  </a:lnTo>
                  <a:lnTo>
                    <a:pt x="976" y="165"/>
                  </a:lnTo>
                  <a:lnTo>
                    <a:pt x="986" y="170"/>
                  </a:lnTo>
                  <a:lnTo>
                    <a:pt x="995" y="167"/>
                  </a:lnTo>
                  <a:lnTo>
                    <a:pt x="1007" y="155"/>
                  </a:lnTo>
                  <a:lnTo>
                    <a:pt x="1018" y="138"/>
                  </a:lnTo>
                  <a:lnTo>
                    <a:pt x="1030" y="117"/>
                  </a:lnTo>
                  <a:lnTo>
                    <a:pt x="1045" y="96"/>
                  </a:lnTo>
                  <a:lnTo>
                    <a:pt x="1062" y="74"/>
                  </a:lnTo>
                  <a:lnTo>
                    <a:pt x="1083" y="57"/>
                  </a:lnTo>
                  <a:lnTo>
                    <a:pt x="1108" y="46"/>
                  </a:lnTo>
                  <a:lnTo>
                    <a:pt x="1137" y="42"/>
                  </a:lnTo>
                  <a:lnTo>
                    <a:pt x="1168" y="44"/>
                  </a:lnTo>
                  <a:lnTo>
                    <a:pt x="1193" y="50"/>
                  </a:lnTo>
                  <a:lnTo>
                    <a:pt x="1214" y="59"/>
                  </a:lnTo>
                  <a:lnTo>
                    <a:pt x="1229" y="69"/>
                  </a:lnTo>
                  <a:lnTo>
                    <a:pt x="1244" y="80"/>
                  </a:lnTo>
                  <a:lnTo>
                    <a:pt x="1262" y="103"/>
                  </a:lnTo>
                  <a:lnTo>
                    <a:pt x="1275" y="132"/>
                  </a:lnTo>
                  <a:lnTo>
                    <a:pt x="1285" y="165"/>
                  </a:lnTo>
                  <a:lnTo>
                    <a:pt x="1292" y="197"/>
                  </a:lnTo>
                  <a:lnTo>
                    <a:pt x="1300" y="226"/>
                  </a:lnTo>
                  <a:lnTo>
                    <a:pt x="1306" y="249"/>
                  </a:lnTo>
                  <a:lnTo>
                    <a:pt x="1308" y="278"/>
                  </a:lnTo>
                  <a:lnTo>
                    <a:pt x="1310" y="310"/>
                  </a:lnTo>
                  <a:lnTo>
                    <a:pt x="1308" y="343"/>
                  </a:lnTo>
                  <a:lnTo>
                    <a:pt x="1308" y="374"/>
                  </a:lnTo>
                  <a:lnTo>
                    <a:pt x="1306" y="399"/>
                  </a:lnTo>
                  <a:lnTo>
                    <a:pt x="1306" y="429"/>
                  </a:lnTo>
                  <a:lnTo>
                    <a:pt x="1308" y="449"/>
                  </a:lnTo>
                  <a:lnTo>
                    <a:pt x="1315" y="487"/>
                  </a:lnTo>
                  <a:lnTo>
                    <a:pt x="1323" y="498"/>
                  </a:lnTo>
                  <a:lnTo>
                    <a:pt x="1333" y="504"/>
                  </a:lnTo>
                  <a:lnTo>
                    <a:pt x="1346" y="500"/>
                  </a:lnTo>
                  <a:lnTo>
                    <a:pt x="1361" y="489"/>
                  </a:lnTo>
                  <a:lnTo>
                    <a:pt x="1394" y="456"/>
                  </a:lnTo>
                  <a:lnTo>
                    <a:pt x="1413" y="441"/>
                  </a:lnTo>
                  <a:lnTo>
                    <a:pt x="1436" y="426"/>
                  </a:lnTo>
                  <a:lnTo>
                    <a:pt x="1463" y="414"/>
                  </a:lnTo>
                  <a:lnTo>
                    <a:pt x="1494" y="410"/>
                  </a:lnTo>
                  <a:lnTo>
                    <a:pt x="1509" y="412"/>
                  </a:lnTo>
                  <a:lnTo>
                    <a:pt x="1526" y="420"/>
                  </a:lnTo>
                  <a:lnTo>
                    <a:pt x="1544" y="433"/>
                  </a:lnTo>
                  <a:lnTo>
                    <a:pt x="1559" y="452"/>
                  </a:lnTo>
                  <a:lnTo>
                    <a:pt x="1572" y="477"/>
                  </a:lnTo>
                  <a:lnTo>
                    <a:pt x="1584" y="508"/>
                  </a:lnTo>
                  <a:lnTo>
                    <a:pt x="1591" y="544"/>
                  </a:lnTo>
                  <a:lnTo>
                    <a:pt x="1593" y="589"/>
                  </a:lnTo>
                  <a:lnTo>
                    <a:pt x="1591" y="637"/>
                  </a:lnTo>
                  <a:lnTo>
                    <a:pt x="1584" y="675"/>
                  </a:lnTo>
                  <a:lnTo>
                    <a:pt x="1574" y="711"/>
                  </a:lnTo>
                  <a:lnTo>
                    <a:pt x="1563" y="742"/>
                  </a:lnTo>
                  <a:lnTo>
                    <a:pt x="1553" y="771"/>
                  </a:lnTo>
                  <a:lnTo>
                    <a:pt x="1544" y="801"/>
                  </a:lnTo>
                  <a:lnTo>
                    <a:pt x="1536" y="832"/>
                  </a:lnTo>
                  <a:lnTo>
                    <a:pt x="1534" y="867"/>
                  </a:lnTo>
                  <a:lnTo>
                    <a:pt x="1534" y="880"/>
                  </a:lnTo>
                  <a:lnTo>
                    <a:pt x="1538" y="894"/>
                  </a:lnTo>
                  <a:lnTo>
                    <a:pt x="1544" y="903"/>
                  </a:lnTo>
                  <a:lnTo>
                    <a:pt x="1555" y="907"/>
                  </a:lnTo>
                  <a:lnTo>
                    <a:pt x="1567" y="903"/>
                  </a:lnTo>
                  <a:lnTo>
                    <a:pt x="1576" y="892"/>
                  </a:lnTo>
                  <a:lnTo>
                    <a:pt x="1586" y="876"/>
                  </a:lnTo>
                  <a:lnTo>
                    <a:pt x="1593" y="865"/>
                  </a:lnTo>
                  <a:lnTo>
                    <a:pt x="1607" y="853"/>
                  </a:lnTo>
                  <a:lnTo>
                    <a:pt x="1628" y="844"/>
                  </a:lnTo>
                  <a:lnTo>
                    <a:pt x="1651" y="836"/>
                  </a:lnTo>
                  <a:lnTo>
                    <a:pt x="1680" y="834"/>
                  </a:lnTo>
                  <a:lnTo>
                    <a:pt x="1701" y="838"/>
                  </a:lnTo>
                  <a:lnTo>
                    <a:pt x="1720" y="847"/>
                  </a:lnTo>
                  <a:lnTo>
                    <a:pt x="1733" y="865"/>
                  </a:lnTo>
                  <a:lnTo>
                    <a:pt x="1743" y="886"/>
                  </a:lnTo>
                  <a:lnTo>
                    <a:pt x="1749" y="911"/>
                  </a:lnTo>
                  <a:lnTo>
                    <a:pt x="1751" y="940"/>
                  </a:lnTo>
                  <a:lnTo>
                    <a:pt x="1749" y="961"/>
                  </a:lnTo>
                  <a:lnTo>
                    <a:pt x="1747" y="991"/>
                  </a:lnTo>
                  <a:lnTo>
                    <a:pt x="1743" y="1028"/>
                  </a:lnTo>
                  <a:lnTo>
                    <a:pt x="1737" y="1070"/>
                  </a:lnTo>
                  <a:lnTo>
                    <a:pt x="1730" y="1158"/>
                  </a:lnTo>
                  <a:lnTo>
                    <a:pt x="1728" y="1199"/>
                  </a:lnTo>
                  <a:lnTo>
                    <a:pt x="1726" y="1233"/>
                  </a:lnTo>
                  <a:lnTo>
                    <a:pt x="1728" y="1271"/>
                  </a:lnTo>
                  <a:lnTo>
                    <a:pt x="1733" y="1308"/>
                  </a:lnTo>
                  <a:lnTo>
                    <a:pt x="1739" y="1342"/>
                  </a:lnTo>
                  <a:lnTo>
                    <a:pt x="1747" y="1377"/>
                  </a:lnTo>
                  <a:lnTo>
                    <a:pt x="1753" y="1417"/>
                  </a:lnTo>
                  <a:lnTo>
                    <a:pt x="1754" y="1463"/>
                  </a:lnTo>
                  <a:lnTo>
                    <a:pt x="1753" y="1500"/>
                  </a:lnTo>
                  <a:lnTo>
                    <a:pt x="1745" y="1532"/>
                  </a:lnTo>
                  <a:lnTo>
                    <a:pt x="1735" y="1561"/>
                  </a:lnTo>
                  <a:lnTo>
                    <a:pt x="1726" y="1586"/>
                  </a:lnTo>
                  <a:lnTo>
                    <a:pt x="1718" y="1607"/>
                  </a:lnTo>
                  <a:lnTo>
                    <a:pt x="1716" y="1626"/>
                  </a:lnTo>
                  <a:lnTo>
                    <a:pt x="1720" y="1640"/>
                  </a:lnTo>
                  <a:lnTo>
                    <a:pt x="1728" y="1651"/>
                  </a:lnTo>
                  <a:lnTo>
                    <a:pt x="1739" y="1661"/>
                  </a:lnTo>
                  <a:lnTo>
                    <a:pt x="1751" y="1661"/>
                  </a:lnTo>
                  <a:lnTo>
                    <a:pt x="1745" y="1649"/>
                  </a:lnTo>
                  <a:lnTo>
                    <a:pt x="1743" y="1634"/>
                  </a:lnTo>
                  <a:lnTo>
                    <a:pt x="1745" y="1617"/>
                  </a:lnTo>
                  <a:lnTo>
                    <a:pt x="1751" y="1599"/>
                  </a:lnTo>
                  <a:lnTo>
                    <a:pt x="1756" y="1588"/>
                  </a:lnTo>
                  <a:lnTo>
                    <a:pt x="1762" y="1580"/>
                  </a:lnTo>
                  <a:lnTo>
                    <a:pt x="1776" y="1578"/>
                  </a:lnTo>
                  <a:lnTo>
                    <a:pt x="1789" y="1580"/>
                  </a:lnTo>
                  <a:lnTo>
                    <a:pt x="1800" y="1582"/>
                  </a:lnTo>
                  <a:lnTo>
                    <a:pt x="1799" y="1542"/>
                  </a:lnTo>
                  <a:lnTo>
                    <a:pt x="1802" y="1507"/>
                  </a:lnTo>
                  <a:lnTo>
                    <a:pt x="1812" y="1477"/>
                  </a:lnTo>
                  <a:lnTo>
                    <a:pt x="1825" y="1457"/>
                  </a:lnTo>
                  <a:lnTo>
                    <a:pt x="1839" y="1448"/>
                  </a:lnTo>
                  <a:lnTo>
                    <a:pt x="1854" y="1448"/>
                  </a:lnTo>
                  <a:lnTo>
                    <a:pt x="1873" y="1456"/>
                  </a:lnTo>
                  <a:lnTo>
                    <a:pt x="1891" y="1467"/>
                  </a:lnTo>
                  <a:lnTo>
                    <a:pt x="1910" y="1480"/>
                  </a:lnTo>
                  <a:lnTo>
                    <a:pt x="1935" y="1505"/>
                  </a:lnTo>
                  <a:lnTo>
                    <a:pt x="1940" y="1513"/>
                  </a:lnTo>
                  <a:lnTo>
                    <a:pt x="1960" y="1498"/>
                  </a:lnTo>
                  <a:lnTo>
                    <a:pt x="1971" y="1496"/>
                  </a:lnTo>
                  <a:lnTo>
                    <a:pt x="1990" y="1500"/>
                  </a:lnTo>
                  <a:lnTo>
                    <a:pt x="2009" y="1513"/>
                  </a:lnTo>
                  <a:lnTo>
                    <a:pt x="2029" y="1530"/>
                  </a:lnTo>
                  <a:lnTo>
                    <a:pt x="2031" y="1527"/>
                  </a:lnTo>
                  <a:lnTo>
                    <a:pt x="2034" y="1515"/>
                  </a:lnTo>
                  <a:lnTo>
                    <a:pt x="2034" y="1507"/>
                  </a:lnTo>
                  <a:lnTo>
                    <a:pt x="2032" y="1496"/>
                  </a:lnTo>
                  <a:lnTo>
                    <a:pt x="2029" y="1479"/>
                  </a:lnTo>
                  <a:lnTo>
                    <a:pt x="2021" y="1456"/>
                  </a:lnTo>
                  <a:lnTo>
                    <a:pt x="2015" y="1429"/>
                  </a:lnTo>
                  <a:lnTo>
                    <a:pt x="2008" y="1400"/>
                  </a:lnTo>
                  <a:lnTo>
                    <a:pt x="2004" y="1369"/>
                  </a:lnTo>
                  <a:lnTo>
                    <a:pt x="2002" y="1339"/>
                  </a:lnTo>
                  <a:lnTo>
                    <a:pt x="2006" y="1289"/>
                  </a:lnTo>
                  <a:lnTo>
                    <a:pt x="2015" y="1241"/>
                  </a:lnTo>
                  <a:lnTo>
                    <a:pt x="2029" y="1195"/>
                  </a:lnTo>
                  <a:lnTo>
                    <a:pt x="2038" y="1151"/>
                  </a:lnTo>
                  <a:lnTo>
                    <a:pt x="2042" y="1108"/>
                  </a:lnTo>
                  <a:lnTo>
                    <a:pt x="2038" y="1051"/>
                  </a:lnTo>
                  <a:lnTo>
                    <a:pt x="2032" y="999"/>
                  </a:lnTo>
                  <a:lnTo>
                    <a:pt x="2021" y="955"/>
                  </a:lnTo>
                  <a:lnTo>
                    <a:pt x="2011" y="915"/>
                  </a:lnTo>
                  <a:lnTo>
                    <a:pt x="2006" y="880"/>
                  </a:lnTo>
                  <a:lnTo>
                    <a:pt x="2002" y="847"/>
                  </a:lnTo>
                  <a:lnTo>
                    <a:pt x="2004" y="798"/>
                  </a:lnTo>
                  <a:lnTo>
                    <a:pt x="2011" y="755"/>
                  </a:lnTo>
                  <a:lnTo>
                    <a:pt x="2021" y="721"/>
                  </a:lnTo>
                  <a:lnTo>
                    <a:pt x="2036" y="694"/>
                  </a:lnTo>
                  <a:lnTo>
                    <a:pt x="2054" y="673"/>
                  </a:lnTo>
                  <a:lnTo>
                    <a:pt x="2075" y="661"/>
                  </a:lnTo>
                  <a:lnTo>
                    <a:pt x="2098" y="658"/>
                  </a:lnTo>
                  <a:lnTo>
                    <a:pt x="2125" y="661"/>
                  </a:lnTo>
                  <a:lnTo>
                    <a:pt x="2148" y="673"/>
                  </a:lnTo>
                  <a:lnTo>
                    <a:pt x="2169" y="684"/>
                  </a:lnTo>
                  <a:lnTo>
                    <a:pt x="2188" y="698"/>
                  </a:lnTo>
                  <a:lnTo>
                    <a:pt x="2207" y="709"/>
                  </a:lnTo>
                  <a:lnTo>
                    <a:pt x="2224" y="713"/>
                  </a:lnTo>
                  <a:lnTo>
                    <a:pt x="2240" y="707"/>
                  </a:lnTo>
                  <a:lnTo>
                    <a:pt x="2251" y="694"/>
                  </a:lnTo>
                  <a:lnTo>
                    <a:pt x="2261" y="675"/>
                  </a:lnTo>
                  <a:lnTo>
                    <a:pt x="2266" y="654"/>
                  </a:lnTo>
                  <a:lnTo>
                    <a:pt x="2270" y="633"/>
                  </a:lnTo>
                  <a:lnTo>
                    <a:pt x="2274" y="596"/>
                  </a:lnTo>
                  <a:lnTo>
                    <a:pt x="2280" y="556"/>
                  </a:lnTo>
                  <a:lnTo>
                    <a:pt x="2286" y="512"/>
                  </a:lnTo>
                  <a:lnTo>
                    <a:pt x="2291" y="466"/>
                  </a:lnTo>
                  <a:lnTo>
                    <a:pt x="2299" y="416"/>
                  </a:lnTo>
                  <a:lnTo>
                    <a:pt x="2309" y="368"/>
                  </a:lnTo>
                  <a:lnTo>
                    <a:pt x="2320" y="320"/>
                  </a:lnTo>
                  <a:lnTo>
                    <a:pt x="2334" y="274"/>
                  </a:lnTo>
                  <a:lnTo>
                    <a:pt x="2351" y="230"/>
                  </a:lnTo>
                  <a:lnTo>
                    <a:pt x="2372" y="191"/>
                  </a:lnTo>
                  <a:lnTo>
                    <a:pt x="2395" y="157"/>
                  </a:lnTo>
                  <a:lnTo>
                    <a:pt x="2424" y="128"/>
                  </a:lnTo>
                  <a:lnTo>
                    <a:pt x="2458" y="107"/>
                  </a:lnTo>
                  <a:lnTo>
                    <a:pt x="2485" y="99"/>
                  </a:lnTo>
                  <a:lnTo>
                    <a:pt x="2512" y="101"/>
                  </a:lnTo>
                  <a:lnTo>
                    <a:pt x="2537" y="113"/>
                  </a:lnTo>
                  <a:lnTo>
                    <a:pt x="2560" y="132"/>
                  </a:lnTo>
                  <a:lnTo>
                    <a:pt x="2581" y="157"/>
                  </a:lnTo>
                  <a:lnTo>
                    <a:pt x="2598" y="180"/>
                  </a:lnTo>
                  <a:lnTo>
                    <a:pt x="2612" y="203"/>
                  </a:lnTo>
                  <a:lnTo>
                    <a:pt x="2625" y="224"/>
                  </a:lnTo>
                  <a:lnTo>
                    <a:pt x="2636" y="239"/>
                  </a:lnTo>
                  <a:lnTo>
                    <a:pt x="2650" y="251"/>
                  </a:lnTo>
                  <a:lnTo>
                    <a:pt x="2667" y="255"/>
                  </a:lnTo>
                  <a:lnTo>
                    <a:pt x="2682" y="249"/>
                  </a:lnTo>
                  <a:lnTo>
                    <a:pt x="2698" y="236"/>
                  </a:lnTo>
                  <a:lnTo>
                    <a:pt x="2715" y="215"/>
                  </a:lnTo>
                  <a:lnTo>
                    <a:pt x="2728" y="191"/>
                  </a:lnTo>
                  <a:lnTo>
                    <a:pt x="2742" y="170"/>
                  </a:lnTo>
                  <a:lnTo>
                    <a:pt x="2752" y="151"/>
                  </a:lnTo>
                  <a:lnTo>
                    <a:pt x="2767" y="124"/>
                  </a:lnTo>
                  <a:lnTo>
                    <a:pt x="2790" y="96"/>
                  </a:lnTo>
                  <a:lnTo>
                    <a:pt x="2819" y="67"/>
                  </a:lnTo>
                  <a:lnTo>
                    <a:pt x="2851" y="42"/>
                  </a:lnTo>
                  <a:lnTo>
                    <a:pt x="2890" y="25"/>
                  </a:lnTo>
                  <a:lnTo>
                    <a:pt x="2928" y="19"/>
                  </a:lnTo>
                  <a:lnTo>
                    <a:pt x="2959" y="21"/>
                  </a:lnTo>
                  <a:lnTo>
                    <a:pt x="2982" y="30"/>
                  </a:lnTo>
                  <a:lnTo>
                    <a:pt x="2999" y="42"/>
                  </a:lnTo>
                  <a:lnTo>
                    <a:pt x="3012" y="57"/>
                  </a:lnTo>
                  <a:lnTo>
                    <a:pt x="3022" y="74"/>
                  </a:lnTo>
                  <a:lnTo>
                    <a:pt x="3030" y="92"/>
                  </a:lnTo>
                  <a:lnTo>
                    <a:pt x="3041" y="126"/>
                  </a:lnTo>
                  <a:lnTo>
                    <a:pt x="3047" y="142"/>
                  </a:lnTo>
                  <a:lnTo>
                    <a:pt x="3054" y="153"/>
                  </a:lnTo>
                  <a:lnTo>
                    <a:pt x="3066" y="163"/>
                  </a:lnTo>
                  <a:lnTo>
                    <a:pt x="3079" y="165"/>
                  </a:lnTo>
                  <a:lnTo>
                    <a:pt x="3102" y="161"/>
                  </a:lnTo>
                  <a:lnTo>
                    <a:pt x="3123" y="149"/>
                  </a:lnTo>
                  <a:lnTo>
                    <a:pt x="3146" y="132"/>
                  </a:lnTo>
                  <a:lnTo>
                    <a:pt x="3170" y="113"/>
                  </a:lnTo>
                  <a:lnTo>
                    <a:pt x="3193" y="92"/>
                  </a:lnTo>
                  <a:lnTo>
                    <a:pt x="3219" y="73"/>
                  </a:lnTo>
                  <a:lnTo>
                    <a:pt x="3246" y="55"/>
                  </a:lnTo>
                  <a:lnTo>
                    <a:pt x="3279" y="44"/>
                  </a:lnTo>
                  <a:lnTo>
                    <a:pt x="3313" y="40"/>
                  </a:lnTo>
                  <a:lnTo>
                    <a:pt x="3332" y="44"/>
                  </a:lnTo>
                  <a:lnTo>
                    <a:pt x="3352" y="53"/>
                  </a:lnTo>
                  <a:lnTo>
                    <a:pt x="3367" y="71"/>
                  </a:lnTo>
                  <a:lnTo>
                    <a:pt x="3378" y="90"/>
                  </a:lnTo>
                  <a:lnTo>
                    <a:pt x="3382" y="115"/>
                  </a:lnTo>
                  <a:lnTo>
                    <a:pt x="3380" y="138"/>
                  </a:lnTo>
                  <a:lnTo>
                    <a:pt x="3380" y="159"/>
                  </a:lnTo>
                  <a:lnTo>
                    <a:pt x="3378" y="174"/>
                  </a:lnTo>
                  <a:lnTo>
                    <a:pt x="3378" y="186"/>
                  </a:lnTo>
                  <a:lnTo>
                    <a:pt x="3380" y="191"/>
                  </a:lnTo>
                  <a:lnTo>
                    <a:pt x="3380" y="195"/>
                  </a:lnTo>
                  <a:lnTo>
                    <a:pt x="3388" y="203"/>
                  </a:lnTo>
                  <a:lnTo>
                    <a:pt x="3394" y="203"/>
                  </a:lnTo>
                  <a:lnTo>
                    <a:pt x="3403" y="199"/>
                  </a:lnTo>
                  <a:lnTo>
                    <a:pt x="3417" y="191"/>
                  </a:lnTo>
                  <a:lnTo>
                    <a:pt x="3434" y="180"/>
                  </a:lnTo>
                  <a:lnTo>
                    <a:pt x="3449" y="168"/>
                  </a:lnTo>
                  <a:lnTo>
                    <a:pt x="3469" y="161"/>
                  </a:lnTo>
                  <a:lnTo>
                    <a:pt x="3484" y="157"/>
                  </a:lnTo>
                  <a:lnTo>
                    <a:pt x="3503" y="159"/>
                  </a:lnTo>
                  <a:lnTo>
                    <a:pt x="3515" y="167"/>
                  </a:lnTo>
                  <a:lnTo>
                    <a:pt x="3524" y="176"/>
                  </a:lnTo>
                  <a:lnTo>
                    <a:pt x="3532" y="188"/>
                  </a:lnTo>
                  <a:lnTo>
                    <a:pt x="3536" y="199"/>
                  </a:lnTo>
                  <a:lnTo>
                    <a:pt x="3547" y="222"/>
                  </a:lnTo>
                  <a:lnTo>
                    <a:pt x="3555" y="230"/>
                  </a:lnTo>
                  <a:lnTo>
                    <a:pt x="3563" y="234"/>
                  </a:lnTo>
                  <a:lnTo>
                    <a:pt x="3574" y="238"/>
                  </a:lnTo>
                  <a:lnTo>
                    <a:pt x="3589" y="243"/>
                  </a:lnTo>
                  <a:lnTo>
                    <a:pt x="3603" y="253"/>
                  </a:lnTo>
                  <a:lnTo>
                    <a:pt x="3614" y="264"/>
                  </a:lnTo>
                  <a:lnTo>
                    <a:pt x="3622" y="280"/>
                  </a:lnTo>
                  <a:lnTo>
                    <a:pt x="3626" y="303"/>
                  </a:lnTo>
                  <a:lnTo>
                    <a:pt x="3622" y="328"/>
                  </a:lnTo>
                  <a:lnTo>
                    <a:pt x="3614" y="347"/>
                  </a:lnTo>
                  <a:lnTo>
                    <a:pt x="3603" y="360"/>
                  </a:lnTo>
                  <a:lnTo>
                    <a:pt x="3591" y="372"/>
                  </a:lnTo>
                  <a:lnTo>
                    <a:pt x="3578" y="381"/>
                  </a:lnTo>
                  <a:lnTo>
                    <a:pt x="3566" y="389"/>
                  </a:lnTo>
                  <a:lnTo>
                    <a:pt x="3559" y="399"/>
                  </a:lnTo>
                  <a:lnTo>
                    <a:pt x="3555" y="410"/>
                  </a:lnTo>
                  <a:lnTo>
                    <a:pt x="3559" y="422"/>
                  </a:lnTo>
                  <a:lnTo>
                    <a:pt x="3570" y="433"/>
                  </a:lnTo>
                  <a:lnTo>
                    <a:pt x="3586" y="445"/>
                  </a:lnTo>
                  <a:lnTo>
                    <a:pt x="3601" y="458"/>
                  </a:lnTo>
                  <a:lnTo>
                    <a:pt x="3612" y="473"/>
                  </a:lnTo>
                  <a:lnTo>
                    <a:pt x="3616" y="493"/>
                  </a:lnTo>
                  <a:lnTo>
                    <a:pt x="3611" y="519"/>
                  </a:lnTo>
                  <a:lnTo>
                    <a:pt x="3599" y="544"/>
                  </a:lnTo>
                  <a:lnTo>
                    <a:pt x="3580" y="566"/>
                  </a:lnTo>
                  <a:lnTo>
                    <a:pt x="3559" y="583"/>
                  </a:lnTo>
                  <a:lnTo>
                    <a:pt x="3536" y="590"/>
                  </a:lnTo>
                  <a:lnTo>
                    <a:pt x="3522" y="590"/>
                  </a:lnTo>
                  <a:lnTo>
                    <a:pt x="3505" y="592"/>
                  </a:lnTo>
                  <a:lnTo>
                    <a:pt x="3463" y="596"/>
                  </a:lnTo>
                  <a:lnTo>
                    <a:pt x="3444" y="600"/>
                  </a:lnTo>
                  <a:lnTo>
                    <a:pt x="3428" y="608"/>
                  </a:lnTo>
                  <a:lnTo>
                    <a:pt x="3417" y="617"/>
                  </a:lnTo>
                  <a:lnTo>
                    <a:pt x="3413" y="631"/>
                  </a:lnTo>
                  <a:lnTo>
                    <a:pt x="3417" y="638"/>
                  </a:lnTo>
                  <a:lnTo>
                    <a:pt x="3426" y="646"/>
                  </a:lnTo>
                  <a:lnTo>
                    <a:pt x="3442" y="658"/>
                  </a:lnTo>
                  <a:lnTo>
                    <a:pt x="3457" y="671"/>
                  </a:lnTo>
                  <a:lnTo>
                    <a:pt x="3476" y="688"/>
                  </a:lnTo>
                  <a:lnTo>
                    <a:pt x="3492" y="707"/>
                  </a:lnTo>
                  <a:lnTo>
                    <a:pt x="3505" y="729"/>
                  </a:lnTo>
                  <a:lnTo>
                    <a:pt x="3509" y="755"/>
                  </a:lnTo>
                  <a:lnTo>
                    <a:pt x="3507" y="773"/>
                  </a:lnTo>
                  <a:lnTo>
                    <a:pt x="3499" y="790"/>
                  </a:lnTo>
                  <a:lnTo>
                    <a:pt x="3488" y="805"/>
                  </a:lnTo>
                  <a:lnTo>
                    <a:pt x="3469" y="821"/>
                  </a:lnTo>
                  <a:lnTo>
                    <a:pt x="3444" y="832"/>
                  </a:lnTo>
                  <a:lnTo>
                    <a:pt x="3413" y="844"/>
                  </a:lnTo>
                  <a:lnTo>
                    <a:pt x="3373" y="851"/>
                  </a:lnTo>
                  <a:lnTo>
                    <a:pt x="3325" y="857"/>
                  </a:lnTo>
                  <a:lnTo>
                    <a:pt x="3269" y="859"/>
                  </a:lnTo>
                  <a:lnTo>
                    <a:pt x="3250" y="859"/>
                  </a:lnTo>
                  <a:lnTo>
                    <a:pt x="3237" y="857"/>
                  </a:lnTo>
                  <a:lnTo>
                    <a:pt x="3221" y="855"/>
                  </a:lnTo>
                  <a:lnTo>
                    <a:pt x="3185" y="855"/>
                  </a:lnTo>
                  <a:lnTo>
                    <a:pt x="3164" y="859"/>
                  </a:lnTo>
                  <a:lnTo>
                    <a:pt x="3141" y="863"/>
                  </a:lnTo>
                  <a:lnTo>
                    <a:pt x="3118" y="871"/>
                  </a:lnTo>
                  <a:lnTo>
                    <a:pt x="3097" y="878"/>
                  </a:lnTo>
                  <a:lnTo>
                    <a:pt x="3083" y="888"/>
                  </a:lnTo>
                  <a:lnTo>
                    <a:pt x="3077" y="899"/>
                  </a:lnTo>
                  <a:lnTo>
                    <a:pt x="3081" y="915"/>
                  </a:lnTo>
                  <a:lnTo>
                    <a:pt x="3091" y="928"/>
                  </a:lnTo>
                  <a:lnTo>
                    <a:pt x="3104" y="938"/>
                  </a:lnTo>
                  <a:lnTo>
                    <a:pt x="3120" y="947"/>
                  </a:lnTo>
                  <a:lnTo>
                    <a:pt x="3137" y="957"/>
                  </a:lnTo>
                  <a:lnTo>
                    <a:pt x="3152" y="968"/>
                  </a:lnTo>
                  <a:lnTo>
                    <a:pt x="3166" y="980"/>
                  </a:lnTo>
                  <a:lnTo>
                    <a:pt x="3175" y="995"/>
                  </a:lnTo>
                  <a:lnTo>
                    <a:pt x="3179" y="1014"/>
                  </a:lnTo>
                  <a:lnTo>
                    <a:pt x="3175" y="1041"/>
                  </a:lnTo>
                  <a:lnTo>
                    <a:pt x="3166" y="1064"/>
                  </a:lnTo>
                  <a:lnTo>
                    <a:pt x="3148" y="1085"/>
                  </a:lnTo>
                  <a:lnTo>
                    <a:pt x="3127" y="1105"/>
                  </a:lnTo>
                  <a:lnTo>
                    <a:pt x="3102" y="1120"/>
                  </a:lnTo>
                  <a:lnTo>
                    <a:pt x="3085" y="1129"/>
                  </a:lnTo>
                  <a:lnTo>
                    <a:pt x="3060" y="1139"/>
                  </a:lnTo>
                  <a:lnTo>
                    <a:pt x="3028" y="1151"/>
                  </a:lnTo>
                  <a:lnTo>
                    <a:pt x="2993" y="1162"/>
                  </a:lnTo>
                  <a:lnTo>
                    <a:pt x="2957" y="1172"/>
                  </a:lnTo>
                  <a:lnTo>
                    <a:pt x="2922" y="1179"/>
                  </a:lnTo>
                  <a:lnTo>
                    <a:pt x="2891" y="1181"/>
                  </a:lnTo>
                  <a:lnTo>
                    <a:pt x="2845" y="1181"/>
                  </a:lnTo>
                  <a:lnTo>
                    <a:pt x="2811" y="1179"/>
                  </a:lnTo>
                  <a:lnTo>
                    <a:pt x="2782" y="1176"/>
                  </a:lnTo>
                  <a:lnTo>
                    <a:pt x="2759" y="1172"/>
                  </a:lnTo>
                  <a:lnTo>
                    <a:pt x="2742" y="1170"/>
                  </a:lnTo>
                  <a:lnTo>
                    <a:pt x="2727" y="1166"/>
                  </a:lnTo>
                  <a:lnTo>
                    <a:pt x="2713" y="1164"/>
                  </a:lnTo>
                  <a:lnTo>
                    <a:pt x="2700" y="1164"/>
                  </a:lnTo>
                  <a:lnTo>
                    <a:pt x="2677" y="1166"/>
                  </a:lnTo>
                  <a:lnTo>
                    <a:pt x="2658" y="1172"/>
                  </a:lnTo>
                  <a:lnTo>
                    <a:pt x="2644" y="1183"/>
                  </a:lnTo>
                  <a:lnTo>
                    <a:pt x="2640" y="1197"/>
                  </a:lnTo>
                  <a:lnTo>
                    <a:pt x="2644" y="1210"/>
                  </a:lnTo>
                  <a:lnTo>
                    <a:pt x="2654" y="1223"/>
                  </a:lnTo>
                  <a:lnTo>
                    <a:pt x="2669" y="1235"/>
                  </a:lnTo>
                  <a:lnTo>
                    <a:pt x="2690" y="1246"/>
                  </a:lnTo>
                  <a:lnTo>
                    <a:pt x="2736" y="1269"/>
                  </a:lnTo>
                  <a:lnTo>
                    <a:pt x="2755" y="1283"/>
                  </a:lnTo>
                  <a:lnTo>
                    <a:pt x="2773" y="1300"/>
                  </a:lnTo>
                  <a:lnTo>
                    <a:pt x="2784" y="1323"/>
                  </a:lnTo>
                  <a:lnTo>
                    <a:pt x="2788" y="1348"/>
                  </a:lnTo>
                  <a:lnTo>
                    <a:pt x="2782" y="1371"/>
                  </a:lnTo>
                  <a:lnTo>
                    <a:pt x="2771" y="1392"/>
                  </a:lnTo>
                  <a:lnTo>
                    <a:pt x="2750" y="1411"/>
                  </a:lnTo>
                  <a:lnTo>
                    <a:pt x="2727" y="1427"/>
                  </a:lnTo>
                  <a:lnTo>
                    <a:pt x="2700" y="1438"/>
                  </a:lnTo>
                  <a:lnTo>
                    <a:pt x="2675" y="1448"/>
                  </a:lnTo>
                  <a:lnTo>
                    <a:pt x="2650" y="1456"/>
                  </a:lnTo>
                  <a:lnTo>
                    <a:pt x="2629" y="1459"/>
                  </a:lnTo>
                  <a:lnTo>
                    <a:pt x="2560" y="1477"/>
                  </a:lnTo>
                  <a:lnTo>
                    <a:pt x="2500" y="1496"/>
                  </a:lnTo>
                  <a:lnTo>
                    <a:pt x="2449" y="1523"/>
                  </a:lnTo>
                  <a:lnTo>
                    <a:pt x="2399" y="1557"/>
                  </a:lnTo>
                  <a:lnTo>
                    <a:pt x="2349" y="1601"/>
                  </a:lnTo>
                  <a:lnTo>
                    <a:pt x="2330" y="1621"/>
                  </a:lnTo>
                  <a:lnTo>
                    <a:pt x="2309" y="1644"/>
                  </a:lnTo>
                  <a:lnTo>
                    <a:pt x="2282" y="1667"/>
                  </a:lnTo>
                  <a:lnTo>
                    <a:pt x="2253" y="1690"/>
                  </a:lnTo>
                  <a:lnTo>
                    <a:pt x="2222" y="1709"/>
                  </a:lnTo>
                  <a:lnTo>
                    <a:pt x="2190" y="1720"/>
                  </a:lnTo>
                  <a:lnTo>
                    <a:pt x="2157" y="1722"/>
                  </a:lnTo>
                  <a:lnTo>
                    <a:pt x="2123" y="1713"/>
                  </a:lnTo>
                  <a:lnTo>
                    <a:pt x="2098" y="1745"/>
                  </a:lnTo>
                  <a:lnTo>
                    <a:pt x="2071" y="1780"/>
                  </a:lnTo>
                  <a:lnTo>
                    <a:pt x="2046" y="1812"/>
                  </a:lnTo>
                  <a:lnTo>
                    <a:pt x="2027" y="1843"/>
                  </a:lnTo>
                  <a:lnTo>
                    <a:pt x="2017" y="1874"/>
                  </a:lnTo>
                  <a:lnTo>
                    <a:pt x="2017" y="1897"/>
                  </a:lnTo>
                  <a:lnTo>
                    <a:pt x="2019" y="1927"/>
                  </a:lnTo>
                  <a:lnTo>
                    <a:pt x="2025" y="1964"/>
                  </a:lnTo>
                  <a:lnTo>
                    <a:pt x="2034" y="2004"/>
                  </a:lnTo>
                  <a:lnTo>
                    <a:pt x="2046" y="2048"/>
                  </a:lnTo>
                  <a:lnTo>
                    <a:pt x="2059" y="2096"/>
                  </a:lnTo>
                  <a:lnTo>
                    <a:pt x="2090" y="2188"/>
                  </a:lnTo>
                  <a:lnTo>
                    <a:pt x="2107" y="2230"/>
                  </a:lnTo>
                  <a:lnTo>
                    <a:pt x="2123" y="2269"/>
                  </a:lnTo>
                  <a:lnTo>
                    <a:pt x="2140" y="2301"/>
                  </a:lnTo>
                  <a:lnTo>
                    <a:pt x="2155" y="2326"/>
                  </a:lnTo>
                  <a:lnTo>
                    <a:pt x="2169" y="2342"/>
                  </a:lnTo>
                  <a:lnTo>
                    <a:pt x="2182" y="2347"/>
                  </a:lnTo>
                  <a:lnTo>
                    <a:pt x="2203" y="2342"/>
                  </a:lnTo>
                  <a:lnTo>
                    <a:pt x="2228" y="2328"/>
                  </a:lnTo>
                  <a:lnTo>
                    <a:pt x="2259" y="2309"/>
                  </a:lnTo>
                  <a:lnTo>
                    <a:pt x="2293" y="2284"/>
                  </a:lnTo>
                  <a:lnTo>
                    <a:pt x="2334" y="2257"/>
                  </a:lnTo>
                  <a:lnTo>
                    <a:pt x="2380" y="2225"/>
                  </a:lnTo>
                  <a:lnTo>
                    <a:pt x="2429" y="2190"/>
                  </a:lnTo>
                  <a:lnTo>
                    <a:pt x="2483" y="2154"/>
                  </a:lnTo>
                  <a:lnTo>
                    <a:pt x="2554" y="2106"/>
                  </a:lnTo>
                  <a:lnTo>
                    <a:pt x="2623" y="2064"/>
                  </a:lnTo>
                  <a:lnTo>
                    <a:pt x="2686" y="2027"/>
                  </a:lnTo>
                  <a:lnTo>
                    <a:pt x="2744" y="1993"/>
                  </a:lnTo>
                  <a:lnTo>
                    <a:pt x="2796" y="1964"/>
                  </a:lnTo>
                  <a:lnTo>
                    <a:pt x="2840" y="1937"/>
                  </a:lnTo>
                  <a:lnTo>
                    <a:pt x="2876" y="1916"/>
                  </a:lnTo>
                  <a:lnTo>
                    <a:pt x="2903" y="1899"/>
                  </a:lnTo>
                  <a:lnTo>
                    <a:pt x="2920" y="1883"/>
                  </a:lnTo>
                  <a:lnTo>
                    <a:pt x="2926" y="1872"/>
                  </a:lnTo>
                  <a:lnTo>
                    <a:pt x="2922" y="1855"/>
                  </a:lnTo>
                  <a:lnTo>
                    <a:pt x="2914" y="1839"/>
                  </a:lnTo>
                  <a:lnTo>
                    <a:pt x="2905" y="1824"/>
                  </a:lnTo>
                  <a:lnTo>
                    <a:pt x="2897" y="1812"/>
                  </a:lnTo>
                  <a:lnTo>
                    <a:pt x="2893" y="1805"/>
                  </a:lnTo>
                  <a:lnTo>
                    <a:pt x="2888" y="1799"/>
                  </a:lnTo>
                  <a:lnTo>
                    <a:pt x="2876" y="1782"/>
                  </a:lnTo>
                  <a:lnTo>
                    <a:pt x="2874" y="1778"/>
                  </a:lnTo>
                  <a:lnTo>
                    <a:pt x="2874" y="1776"/>
                  </a:lnTo>
                  <a:lnTo>
                    <a:pt x="2872" y="1772"/>
                  </a:lnTo>
                  <a:lnTo>
                    <a:pt x="2872" y="1768"/>
                  </a:lnTo>
                  <a:lnTo>
                    <a:pt x="2870" y="1764"/>
                  </a:lnTo>
                  <a:lnTo>
                    <a:pt x="2867" y="1759"/>
                  </a:lnTo>
                  <a:lnTo>
                    <a:pt x="2865" y="1753"/>
                  </a:lnTo>
                  <a:lnTo>
                    <a:pt x="2861" y="1747"/>
                  </a:lnTo>
                  <a:lnTo>
                    <a:pt x="2857" y="1738"/>
                  </a:lnTo>
                  <a:lnTo>
                    <a:pt x="2855" y="1732"/>
                  </a:lnTo>
                  <a:lnTo>
                    <a:pt x="2855" y="1718"/>
                  </a:lnTo>
                  <a:lnTo>
                    <a:pt x="2851" y="1715"/>
                  </a:lnTo>
                  <a:lnTo>
                    <a:pt x="2849" y="1711"/>
                  </a:lnTo>
                  <a:lnTo>
                    <a:pt x="2847" y="1705"/>
                  </a:lnTo>
                  <a:lnTo>
                    <a:pt x="2847" y="1678"/>
                  </a:lnTo>
                  <a:lnTo>
                    <a:pt x="2844" y="1674"/>
                  </a:lnTo>
                  <a:lnTo>
                    <a:pt x="2844" y="1672"/>
                  </a:lnTo>
                  <a:lnTo>
                    <a:pt x="2842" y="1668"/>
                  </a:lnTo>
                  <a:lnTo>
                    <a:pt x="2842" y="1659"/>
                  </a:lnTo>
                  <a:lnTo>
                    <a:pt x="2844" y="1653"/>
                  </a:lnTo>
                  <a:lnTo>
                    <a:pt x="2844" y="1651"/>
                  </a:lnTo>
                  <a:lnTo>
                    <a:pt x="2845" y="1647"/>
                  </a:lnTo>
                  <a:lnTo>
                    <a:pt x="2845" y="1645"/>
                  </a:lnTo>
                  <a:lnTo>
                    <a:pt x="2847" y="1644"/>
                  </a:lnTo>
                  <a:lnTo>
                    <a:pt x="2847" y="1640"/>
                  </a:lnTo>
                  <a:lnTo>
                    <a:pt x="2845" y="1638"/>
                  </a:lnTo>
                  <a:lnTo>
                    <a:pt x="2838" y="1622"/>
                  </a:lnTo>
                  <a:lnTo>
                    <a:pt x="2838" y="1617"/>
                  </a:lnTo>
                  <a:lnTo>
                    <a:pt x="2840" y="1613"/>
                  </a:lnTo>
                  <a:lnTo>
                    <a:pt x="2844" y="1609"/>
                  </a:lnTo>
                  <a:lnTo>
                    <a:pt x="2847" y="1601"/>
                  </a:lnTo>
                  <a:lnTo>
                    <a:pt x="2847" y="1594"/>
                  </a:lnTo>
                  <a:lnTo>
                    <a:pt x="2842" y="1588"/>
                  </a:lnTo>
                  <a:lnTo>
                    <a:pt x="2842" y="1584"/>
                  </a:lnTo>
                  <a:lnTo>
                    <a:pt x="2844" y="1569"/>
                  </a:lnTo>
                  <a:lnTo>
                    <a:pt x="2845" y="1559"/>
                  </a:lnTo>
                  <a:lnTo>
                    <a:pt x="2853" y="1551"/>
                  </a:lnTo>
                  <a:lnTo>
                    <a:pt x="2853" y="1542"/>
                  </a:lnTo>
                  <a:lnTo>
                    <a:pt x="2857" y="1530"/>
                  </a:lnTo>
                  <a:lnTo>
                    <a:pt x="2865" y="1519"/>
                  </a:lnTo>
                  <a:lnTo>
                    <a:pt x="2874" y="1511"/>
                  </a:lnTo>
                  <a:lnTo>
                    <a:pt x="2886" y="1502"/>
                  </a:lnTo>
                  <a:lnTo>
                    <a:pt x="2895" y="1500"/>
                  </a:lnTo>
                  <a:lnTo>
                    <a:pt x="2897" y="1496"/>
                  </a:lnTo>
                  <a:lnTo>
                    <a:pt x="2905" y="1488"/>
                  </a:lnTo>
                  <a:lnTo>
                    <a:pt x="2911" y="1488"/>
                  </a:lnTo>
                  <a:lnTo>
                    <a:pt x="2957" y="1417"/>
                  </a:lnTo>
                  <a:lnTo>
                    <a:pt x="3008" y="1350"/>
                  </a:lnTo>
                  <a:lnTo>
                    <a:pt x="3068" y="1287"/>
                  </a:lnTo>
                  <a:lnTo>
                    <a:pt x="3110" y="1250"/>
                  </a:lnTo>
                  <a:lnTo>
                    <a:pt x="3152" y="1218"/>
                  </a:lnTo>
                  <a:lnTo>
                    <a:pt x="3196" y="1191"/>
                  </a:lnTo>
                  <a:lnTo>
                    <a:pt x="3240" y="1170"/>
                  </a:lnTo>
                  <a:lnTo>
                    <a:pt x="3285" y="1154"/>
                  </a:lnTo>
                  <a:lnTo>
                    <a:pt x="3323" y="1145"/>
                  </a:lnTo>
                  <a:lnTo>
                    <a:pt x="3359" y="1141"/>
                  </a:lnTo>
                  <a:lnTo>
                    <a:pt x="3396" y="1143"/>
                  </a:lnTo>
                  <a:lnTo>
                    <a:pt x="3425" y="1149"/>
                  </a:lnTo>
                  <a:lnTo>
                    <a:pt x="3448" y="1154"/>
                  </a:lnTo>
                  <a:lnTo>
                    <a:pt x="3465" y="1162"/>
                  </a:lnTo>
                  <a:lnTo>
                    <a:pt x="3476" y="1168"/>
                  </a:lnTo>
                  <a:lnTo>
                    <a:pt x="3486" y="1170"/>
                  </a:lnTo>
                  <a:lnTo>
                    <a:pt x="3495" y="1166"/>
                  </a:lnTo>
                  <a:lnTo>
                    <a:pt x="3507" y="1160"/>
                  </a:lnTo>
                  <a:lnTo>
                    <a:pt x="3518" y="1151"/>
                  </a:lnTo>
                  <a:lnTo>
                    <a:pt x="3532" y="1145"/>
                  </a:lnTo>
                  <a:lnTo>
                    <a:pt x="3536" y="1143"/>
                  </a:lnTo>
                  <a:lnTo>
                    <a:pt x="3538" y="1143"/>
                  </a:lnTo>
                  <a:lnTo>
                    <a:pt x="3540" y="1141"/>
                  </a:lnTo>
                  <a:lnTo>
                    <a:pt x="3547" y="1141"/>
                  </a:lnTo>
                  <a:lnTo>
                    <a:pt x="3553" y="1145"/>
                  </a:lnTo>
                  <a:lnTo>
                    <a:pt x="3559" y="1147"/>
                  </a:lnTo>
                  <a:lnTo>
                    <a:pt x="3563" y="1152"/>
                  </a:lnTo>
                  <a:lnTo>
                    <a:pt x="3566" y="1156"/>
                  </a:lnTo>
                  <a:lnTo>
                    <a:pt x="3570" y="1164"/>
                  </a:lnTo>
                  <a:lnTo>
                    <a:pt x="3570" y="1168"/>
                  </a:lnTo>
                  <a:lnTo>
                    <a:pt x="3568" y="1172"/>
                  </a:lnTo>
                  <a:lnTo>
                    <a:pt x="3568" y="1174"/>
                  </a:lnTo>
                  <a:lnTo>
                    <a:pt x="3566" y="1177"/>
                  </a:lnTo>
                  <a:lnTo>
                    <a:pt x="3561" y="1191"/>
                  </a:lnTo>
                  <a:lnTo>
                    <a:pt x="3553" y="1202"/>
                  </a:lnTo>
                  <a:lnTo>
                    <a:pt x="3547" y="1214"/>
                  </a:lnTo>
                  <a:lnTo>
                    <a:pt x="3543" y="1223"/>
                  </a:lnTo>
                  <a:lnTo>
                    <a:pt x="3545" y="1229"/>
                  </a:lnTo>
                  <a:lnTo>
                    <a:pt x="3551" y="1239"/>
                  </a:lnTo>
                  <a:lnTo>
                    <a:pt x="3561" y="1252"/>
                  </a:lnTo>
                  <a:lnTo>
                    <a:pt x="3568" y="1269"/>
                  </a:lnTo>
                  <a:lnTo>
                    <a:pt x="3578" y="1293"/>
                  </a:lnTo>
                  <a:lnTo>
                    <a:pt x="3584" y="1321"/>
                  </a:lnTo>
                  <a:lnTo>
                    <a:pt x="3586" y="1360"/>
                  </a:lnTo>
                  <a:lnTo>
                    <a:pt x="3582" y="1404"/>
                  </a:lnTo>
                  <a:lnTo>
                    <a:pt x="3572" y="1452"/>
                  </a:lnTo>
                  <a:lnTo>
                    <a:pt x="3555" y="1502"/>
                  </a:lnTo>
                  <a:lnTo>
                    <a:pt x="3532" y="1555"/>
                  </a:lnTo>
                  <a:lnTo>
                    <a:pt x="3505" y="1607"/>
                  </a:lnTo>
                  <a:lnTo>
                    <a:pt x="3472" y="1657"/>
                  </a:lnTo>
                  <a:lnTo>
                    <a:pt x="3438" y="1703"/>
                  </a:lnTo>
                  <a:lnTo>
                    <a:pt x="3407" y="1738"/>
                  </a:lnTo>
                  <a:lnTo>
                    <a:pt x="3380" y="1762"/>
                  </a:lnTo>
                  <a:lnTo>
                    <a:pt x="3355" y="1784"/>
                  </a:lnTo>
                  <a:lnTo>
                    <a:pt x="3336" y="1799"/>
                  </a:lnTo>
                  <a:lnTo>
                    <a:pt x="3323" y="1810"/>
                  </a:lnTo>
                  <a:lnTo>
                    <a:pt x="3313" y="1824"/>
                  </a:lnTo>
                  <a:lnTo>
                    <a:pt x="3306" y="1839"/>
                  </a:lnTo>
                  <a:lnTo>
                    <a:pt x="3296" y="1851"/>
                  </a:lnTo>
                  <a:lnTo>
                    <a:pt x="3290" y="1855"/>
                  </a:lnTo>
                  <a:lnTo>
                    <a:pt x="3286" y="1856"/>
                  </a:lnTo>
                  <a:lnTo>
                    <a:pt x="3277" y="1856"/>
                  </a:lnTo>
                  <a:lnTo>
                    <a:pt x="3273" y="1860"/>
                  </a:lnTo>
                  <a:lnTo>
                    <a:pt x="3271" y="1864"/>
                  </a:lnTo>
                  <a:lnTo>
                    <a:pt x="3267" y="1868"/>
                  </a:lnTo>
                  <a:lnTo>
                    <a:pt x="3262" y="1870"/>
                  </a:lnTo>
                  <a:lnTo>
                    <a:pt x="3246" y="1870"/>
                  </a:lnTo>
                  <a:lnTo>
                    <a:pt x="3244" y="1868"/>
                  </a:lnTo>
                  <a:lnTo>
                    <a:pt x="3240" y="1872"/>
                  </a:lnTo>
                  <a:lnTo>
                    <a:pt x="3240" y="1874"/>
                  </a:lnTo>
                  <a:lnTo>
                    <a:pt x="3239" y="1878"/>
                  </a:lnTo>
                  <a:lnTo>
                    <a:pt x="3237" y="1879"/>
                  </a:lnTo>
                  <a:lnTo>
                    <a:pt x="3233" y="1881"/>
                  </a:lnTo>
                  <a:lnTo>
                    <a:pt x="3227" y="1881"/>
                  </a:lnTo>
                  <a:lnTo>
                    <a:pt x="3223" y="1883"/>
                  </a:lnTo>
                  <a:lnTo>
                    <a:pt x="3221" y="1883"/>
                  </a:lnTo>
                  <a:lnTo>
                    <a:pt x="3210" y="1887"/>
                  </a:lnTo>
                  <a:lnTo>
                    <a:pt x="3206" y="1891"/>
                  </a:lnTo>
                  <a:lnTo>
                    <a:pt x="3200" y="1895"/>
                  </a:lnTo>
                  <a:lnTo>
                    <a:pt x="3185" y="1899"/>
                  </a:lnTo>
                  <a:lnTo>
                    <a:pt x="3193" y="1901"/>
                  </a:lnTo>
                  <a:lnTo>
                    <a:pt x="3208" y="1901"/>
                  </a:lnTo>
                  <a:lnTo>
                    <a:pt x="3239" y="1897"/>
                  </a:lnTo>
                  <a:lnTo>
                    <a:pt x="3248" y="1897"/>
                  </a:lnTo>
                  <a:lnTo>
                    <a:pt x="3258" y="1895"/>
                  </a:lnTo>
                  <a:lnTo>
                    <a:pt x="3288" y="1891"/>
                  </a:lnTo>
                  <a:lnTo>
                    <a:pt x="3300" y="1889"/>
                  </a:lnTo>
                  <a:lnTo>
                    <a:pt x="3304" y="1889"/>
                  </a:lnTo>
                  <a:lnTo>
                    <a:pt x="3308" y="1887"/>
                  </a:lnTo>
                  <a:lnTo>
                    <a:pt x="3311" y="1887"/>
                  </a:lnTo>
                  <a:lnTo>
                    <a:pt x="3315" y="1885"/>
                  </a:lnTo>
                  <a:lnTo>
                    <a:pt x="3329" y="1885"/>
                  </a:lnTo>
                  <a:lnTo>
                    <a:pt x="3331" y="1887"/>
                  </a:lnTo>
                  <a:lnTo>
                    <a:pt x="3334" y="1887"/>
                  </a:lnTo>
                  <a:lnTo>
                    <a:pt x="3344" y="1885"/>
                  </a:lnTo>
                  <a:lnTo>
                    <a:pt x="3357" y="1883"/>
                  </a:lnTo>
                  <a:lnTo>
                    <a:pt x="3373" y="1887"/>
                  </a:lnTo>
                  <a:lnTo>
                    <a:pt x="3378" y="1885"/>
                  </a:lnTo>
                  <a:lnTo>
                    <a:pt x="3405" y="1885"/>
                  </a:lnTo>
                  <a:lnTo>
                    <a:pt x="3409" y="1887"/>
                  </a:lnTo>
                  <a:lnTo>
                    <a:pt x="3413" y="1891"/>
                  </a:lnTo>
                  <a:lnTo>
                    <a:pt x="3417" y="1891"/>
                  </a:lnTo>
                  <a:lnTo>
                    <a:pt x="3448" y="1895"/>
                  </a:lnTo>
                  <a:lnTo>
                    <a:pt x="3449" y="1897"/>
                  </a:lnTo>
                  <a:lnTo>
                    <a:pt x="3453" y="1897"/>
                  </a:lnTo>
                  <a:lnTo>
                    <a:pt x="3459" y="1902"/>
                  </a:lnTo>
                  <a:lnTo>
                    <a:pt x="3478" y="1904"/>
                  </a:lnTo>
                  <a:lnTo>
                    <a:pt x="3494" y="1910"/>
                  </a:lnTo>
                  <a:lnTo>
                    <a:pt x="3505" y="1922"/>
                  </a:lnTo>
                  <a:lnTo>
                    <a:pt x="3509" y="1924"/>
                  </a:lnTo>
                  <a:lnTo>
                    <a:pt x="3518" y="1924"/>
                  </a:lnTo>
                  <a:lnTo>
                    <a:pt x="3520" y="1926"/>
                  </a:lnTo>
                  <a:lnTo>
                    <a:pt x="3524" y="1927"/>
                  </a:lnTo>
                  <a:lnTo>
                    <a:pt x="3536" y="1935"/>
                  </a:lnTo>
                  <a:lnTo>
                    <a:pt x="3543" y="1943"/>
                  </a:lnTo>
                  <a:lnTo>
                    <a:pt x="3543" y="1952"/>
                  </a:lnTo>
                  <a:lnTo>
                    <a:pt x="3547" y="1954"/>
                  </a:lnTo>
                  <a:lnTo>
                    <a:pt x="3553" y="1956"/>
                  </a:lnTo>
                  <a:lnTo>
                    <a:pt x="3557" y="1956"/>
                  </a:lnTo>
                  <a:lnTo>
                    <a:pt x="3561" y="1958"/>
                  </a:lnTo>
                  <a:lnTo>
                    <a:pt x="3563" y="1958"/>
                  </a:lnTo>
                  <a:lnTo>
                    <a:pt x="3564" y="1962"/>
                  </a:lnTo>
                  <a:lnTo>
                    <a:pt x="3570" y="1968"/>
                  </a:lnTo>
                  <a:lnTo>
                    <a:pt x="3574" y="1970"/>
                  </a:lnTo>
                  <a:lnTo>
                    <a:pt x="3576" y="1972"/>
                  </a:lnTo>
                  <a:lnTo>
                    <a:pt x="3580" y="1979"/>
                  </a:lnTo>
                  <a:lnTo>
                    <a:pt x="3580" y="1985"/>
                  </a:lnTo>
                  <a:lnTo>
                    <a:pt x="3591" y="1989"/>
                  </a:lnTo>
                  <a:lnTo>
                    <a:pt x="3597" y="1993"/>
                  </a:lnTo>
                  <a:lnTo>
                    <a:pt x="3603" y="1998"/>
                  </a:lnTo>
                  <a:lnTo>
                    <a:pt x="3605" y="2004"/>
                  </a:lnTo>
                  <a:lnTo>
                    <a:pt x="3609" y="2010"/>
                  </a:lnTo>
                  <a:lnTo>
                    <a:pt x="3609" y="2025"/>
                  </a:lnTo>
                  <a:lnTo>
                    <a:pt x="3611" y="2027"/>
                  </a:lnTo>
                  <a:lnTo>
                    <a:pt x="3618" y="2031"/>
                  </a:lnTo>
                  <a:lnTo>
                    <a:pt x="3624" y="2035"/>
                  </a:lnTo>
                  <a:lnTo>
                    <a:pt x="3628" y="2044"/>
                  </a:lnTo>
                  <a:lnTo>
                    <a:pt x="3632" y="2056"/>
                  </a:lnTo>
                  <a:lnTo>
                    <a:pt x="3632" y="2073"/>
                  </a:lnTo>
                  <a:lnTo>
                    <a:pt x="3634" y="2077"/>
                  </a:lnTo>
                  <a:lnTo>
                    <a:pt x="3634" y="2079"/>
                  </a:lnTo>
                  <a:lnTo>
                    <a:pt x="3628" y="2108"/>
                  </a:lnTo>
                  <a:lnTo>
                    <a:pt x="3609" y="2136"/>
                  </a:lnTo>
                  <a:lnTo>
                    <a:pt x="3580" y="2161"/>
                  </a:lnTo>
                  <a:lnTo>
                    <a:pt x="3541" y="2184"/>
                  </a:lnTo>
                  <a:lnTo>
                    <a:pt x="3495" y="2204"/>
                  </a:lnTo>
                  <a:lnTo>
                    <a:pt x="3440" y="2219"/>
                  </a:lnTo>
                  <a:lnTo>
                    <a:pt x="3377" y="2232"/>
                  </a:lnTo>
                  <a:lnTo>
                    <a:pt x="3308" y="2240"/>
                  </a:lnTo>
                  <a:lnTo>
                    <a:pt x="3233" y="2242"/>
                  </a:lnTo>
                  <a:lnTo>
                    <a:pt x="3194" y="2240"/>
                  </a:lnTo>
                  <a:lnTo>
                    <a:pt x="3164" y="2232"/>
                  </a:lnTo>
                  <a:lnTo>
                    <a:pt x="3139" y="2223"/>
                  </a:lnTo>
                  <a:lnTo>
                    <a:pt x="3122" y="2213"/>
                  </a:lnTo>
                  <a:lnTo>
                    <a:pt x="3112" y="2202"/>
                  </a:lnTo>
                  <a:lnTo>
                    <a:pt x="3106" y="2194"/>
                  </a:lnTo>
                  <a:lnTo>
                    <a:pt x="3104" y="2188"/>
                  </a:lnTo>
                  <a:lnTo>
                    <a:pt x="3104" y="2179"/>
                  </a:lnTo>
                  <a:lnTo>
                    <a:pt x="3100" y="2171"/>
                  </a:lnTo>
                  <a:lnTo>
                    <a:pt x="3097" y="2160"/>
                  </a:lnTo>
                  <a:lnTo>
                    <a:pt x="3099" y="2148"/>
                  </a:lnTo>
                  <a:lnTo>
                    <a:pt x="3097" y="2144"/>
                  </a:lnTo>
                  <a:lnTo>
                    <a:pt x="3097" y="2140"/>
                  </a:lnTo>
                  <a:lnTo>
                    <a:pt x="3095" y="2135"/>
                  </a:lnTo>
                  <a:lnTo>
                    <a:pt x="3095" y="2129"/>
                  </a:lnTo>
                  <a:lnTo>
                    <a:pt x="3097" y="2121"/>
                  </a:lnTo>
                  <a:lnTo>
                    <a:pt x="3097" y="2117"/>
                  </a:lnTo>
                  <a:lnTo>
                    <a:pt x="3099" y="2113"/>
                  </a:lnTo>
                  <a:lnTo>
                    <a:pt x="3102" y="2110"/>
                  </a:lnTo>
                  <a:lnTo>
                    <a:pt x="3104" y="2106"/>
                  </a:lnTo>
                  <a:lnTo>
                    <a:pt x="3104" y="2098"/>
                  </a:lnTo>
                  <a:lnTo>
                    <a:pt x="3102" y="2094"/>
                  </a:lnTo>
                  <a:lnTo>
                    <a:pt x="3102" y="2087"/>
                  </a:lnTo>
                  <a:lnTo>
                    <a:pt x="3104" y="2081"/>
                  </a:lnTo>
                  <a:lnTo>
                    <a:pt x="3108" y="2073"/>
                  </a:lnTo>
                  <a:lnTo>
                    <a:pt x="3110" y="2066"/>
                  </a:lnTo>
                  <a:lnTo>
                    <a:pt x="3112" y="2062"/>
                  </a:lnTo>
                  <a:lnTo>
                    <a:pt x="3112" y="2060"/>
                  </a:lnTo>
                  <a:lnTo>
                    <a:pt x="3114" y="2058"/>
                  </a:lnTo>
                  <a:lnTo>
                    <a:pt x="3116" y="2058"/>
                  </a:lnTo>
                  <a:lnTo>
                    <a:pt x="3118" y="2056"/>
                  </a:lnTo>
                  <a:lnTo>
                    <a:pt x="3122" y="2048"/>
                  </a:lnTo>
                  <a:lnTo>
                    <a:pt x="3123" y="2046"/>
                  </a:lnTo>
                  <a:lnTo>
                    <a:pt x="3125" y="2046"/>
                  </a:lnTo>
                  <a:lnTo>
                    <a:pt x="3125" y="2029"/>
                  </a:lnTo>
                  <a:lnTo>
                    <a:pt x="3127" y="2025"/>
                  </a:lnTo>
                  <a:lnTo>
                    <a:pt x="3131" y="2021"/>
                  </a:lnTo>
                  <a:lnTo>
                    <a:pt x="3135" y="2019"/>
                  </a:lnTo>
                  <a:lnTo>
                    <a:pt x="3141" y="2018"/>
                  </a:lnTo>
                  <a:lnTo>
                    <a:pt x="3141" y="2016"/>
                  </a:lnTo>
                  <a:lnTo>
                    <a:pt x="3143" y="2014"/>
                  </a:lnTo>
                  <a:lnTo>
                    <a:pt x="3143" y="2010"/>
                  </a:lnTo>
                  <a:lnTo>
                    <a:pt x="3154" y="1998"/>
                  </a:lnTo>
                  <a:lnTo>
                    <a:pt x="3160" y="1996"/>
                  </a:lnTo>
                  <a:lnTo>
                    <a:pt x="3162" y="1996"/>
                  </a:lnTo>
                  <a:lnTo>
                    <a:pt x="3164" y="1995"/>
                  </a:lnTo>
                  <a:lnTo>
                    <a:pt x="3164" y="1987"/>
                  </a:lnTo>
                  <a:lnTo>
                    <a:pt x="3166" y="1983"/>
                  </a:lnTo>
                  <a:lnTo>
                    <a:pt x="3170" y="1979"/>
                  </a:lnTo>
                  <a:lnTo>
                    <a:pt x="3173" y="1977"/>
                  </a:lnTo>
                  <a:lnTo>
                    <a:pt x="3175" y="1977"/>
                  </a:lnTo>
                  <a:lnTo>
                    <a:pt x="3191" y="1962"/>
                  </a:lnTo>
                  <a:lnTo>
                    <a:pt x="3200" y="1956"/>
                  </a:lnTo>
                  <a:lnTo>
                    <a:pt x="3212" y="1952"/>
                  </a:lnTo>
                  <a:lnTo>
                    <a:pt x="3179" y="1952"/>
                  </a:lnTo>
                  <a:lnTo>
                    <a:pt x="3154" y="1956"/>
                  </a:lnTo>
                  <a:lnTo>
                    <a:pt x="3131" y="1960"/>
                  </a:lnTo>
                  <a:lnTo>
                    <a:pt x="3112" y="1964"/>
                  </a:lnTo>
                  <a:lnTo>
                    <a:pt x="3070" y="1964"/>
                  </a:lnTo>
                  <a:lnTo>
                    <a:pt x="3054" y="1966"/>
                  </a:lnTo>
                  <a:lnTo>
                    <a:pt x="3031" y="1970"/>
                  </a:lnTo>
                  <a:lnTo>
                    <a:pt x="2999" y="1977"/>
                  </a:lnTo>
                  <a:lnTo>
                    <a:pt x="2961" y="1987"/>
                  </a:lnTo>
                  <a:lnTo>
                    <a:pt x="2918" y="2002"/>
                  </a:lnTo>
                  <a:lnTo>
                    <a:pt x="2872" y="2021"/>
                  </a:lnTo>
                  <a:lnTo>
                    <a:pt x="2776" y="2067"/>
                  </a:lnTo>
                  <a:lnTo>
                    <a:pt x="2730" y="2090"/>
                  </a:lnTo>
                  <a:lnTo>
                    <a:pt x="2690" y="2113"/>
                  </a:lnTo>
                  <a:lnTo>
                    <a:pt x="2656" y="2135"/>
                  </a:lnTo>
                  <a:lnTo>
                    <a:pt x="2623" y="2156"/>
                  </a:lnTo>
                  <a:lnTo>
                    <a:pt x="2585" y="2181"/>
                  </a:lnTo>
                  <a:lnTo>
                    <a:pt x="2541" y="2211"/>
                  </a:lnTo>
                  <a:lnTo>
                    <a:pt x="2493" y="2246"/>
                  </a:lnTo>
                  <a:lnTo>
                    <a:pt x="2445" y="2284"/>
                  </a:lnTo>
                  <a:lnTo>
                    <a:pt x="2395" y="2324"/>
                  </a:lnTo>
                  <a:lnTo>
                    <a:pt x="2345" y="2369"/>
                  </a:lnTo>
                  <a:lnTo>
                    <a:pt x="2301" y="2413"/>
                  </a:lnTo>
                  <a:lnTo>
                    <a:pt x="2259" y="2459"/>
                  </a:lnTo>
                  <a:lnTo>
                    <a:pt x="2224" y="2505"/>
                  </a:lnTo>
                  <a:lnTo>
                    <a:pt x="2195" y="2549"/>
                  </a:lnTo>
                  <a:lnTo>
                    <a:pt x="2190" y="2564"/>
                  </a:lnTo>
                  <a:lnTo>
                    <a:pt x="2182" y="2591"/>
                  </a:lnTo>
                  <a:lnTo>
                    <a:pt x="2172" y="2626"/>
                  </a:lnTo>
                  <a:lnTo>
                    <a:pt x="2163" y="2666"/>
                  </a:lnTo>
                  <a:lnTo>
                    <a:pt x="2151" y="2714"/>
                  </a:lnTo>
                  <a:lnTo>
                    <a:pt x="2138" y="2764"/>
                  </a:lnTo>
                  <a:lnTo>
                    <a:pt x="2098" y="2919"/>
                  </a:lnTo>
                  <a:lnTo>
                    <a:pt x="2082" y="2971"/>
                  </a:lnTo>
                  <a:lnTo>
                    <a:pt x="2069" y="3021"/>
                  </a:lnTo>
                  <a:lnTo>
                    <a:pt x="2055" y="3065"/>
                  </a:lnTo>
                  <a:lnTo>
                    <a:pt x="2044" y="3107"/>
                  </a:lnTo>
                  <a:lnTo>
                    <a:pt x="2032" y="3144"/>
                  </a:lnTo>
                  <a:lnTo>
                    <a:pt x="2025" y="3172"/>
                  </a:lnTo>
                  <a:lnTo>
                    <a:pt x="2019" y="3195"/>
                  </a:lnTo>
                  <a:lnTo>
                    <a:pt x="2017" y="3209"/>
                  </a:lnTo>
                  <a:lnTo>
                    <a:pt x="2034" y="3186"/>
                  </a:lnTo>
                  <a:lnTo>
                    <a:pt x="2054" y="3168"/>
                  </a:lnTo>
                  <a:lnTo>
                    <a:pt x="2073" y="3155"/>
                  </a:lnTo>
                  <a:lnTo>
                    <a:pt x="2092" y="3151"/>
                  </a:lnTo>
                  <a:lnTo>
                    <a:pt x="2109" y="3153"/>
                  </a:lnTo>
                  <a:lnTo>
                    <a:pt x="2119" y="3163"/>
                  </a:lnTo>
                  <a:lnTo>
                    <a:pt x="2125" y="3174"/>
                  </a:lnTo>
                  <a:lnTo>
                    <a:pt x="2128" y="3188"/>
                  </a:lnTo>
                  <a:lnTo>
                    <a:pt x="2130" y="3199"/>
                  </a:lnTo>
                  <a:lnTo>
                    <a:pt x="2130" y="3209"/>
                  </a:lnTo>
                  <a:lnTo>
                    <a:pt x="2132" y="3213"/>
                  </a:lnTo>
                  <a:lnTo>
                    <a:pt x="2134" y="3213"/>
                  </a:lnTo>
                  <a:lnTo>
                    <a:pt x="2138" y="3211"/>
                  </a:lnTo>
                  <a:lnTo>
                    <a:pt x="2138" y="3209"/>
                  </a:lnTo>
                  <a:lnTo>
                    <a:pt x="2140" y="3203"/>
                  </a:lnTo>
                  <a:lnTo>
                    <a:pt x="2140" y="3172"/>
                  </a:lnTo>
                  <a:lnTo>
                    <a:pt x="2144" y="3153"/>
                  </a:lnTo>
                  <a:lnTo>
                    <a:pt x="2151" y="3128"/>
                  </a:lnTo>
                  <a:lnTo>
                    <a:pt x="2165" y="3103"/>
                  </a:lnTo>
                  <a:lnTo>
                    <a:pt x="2195" y="3063"/>
                  </a:lnTo>
                  <a:lnTo>
                    <a:pt x="2238" y="3023"/>
                  </a:lnTo>
                  <a:lnTo>
                    <a:pt x="2287" y="2980"/>
                  </a:lnTo>
                  <a:lnTo>
                    <a:pt x="2312" y="2956"/>
                  </a:lnTo>
                  <a:lnTo>
                    <a:pt x="2334" y="2921"/>
                  </a:lnTo>
                  <a:lnTo>
                    <a:pt x="2355" y="2881"/>
                  </a:lnTo>
                  <a:lnTo>
                    <a:pt x="2372" y="2839"/>
                  </a:lnTo>
                  <a:lnTo>
                    <a:pt x="2403" y="2754"/>
                  </a:lnTo>
                  <a:lnTo>
                    <a:pt x="2416" y="2720"/>
                  </a:lnTo>
                  <a:lnTo>
                    <a:pt x="2431" y="2687"/>
                  </a:lnTo>
                  <a:lnTo>
                    <a:pt x="2450" y="2656"/>
                  </a:lnTo>
                  <a:lnTo>
                    <a:pt x="2472" y="2628"/>
                  </a:lnTo>
                  <a:lnTo>
                    <a:pt x="2495" y="2606"/>
                  </a:lnTo>
                  <a:lnTo>
                    <a:pt x="2521" y="2593"/>
                  </a:lnTo>
                  <a:lnTo>
                    <a:pt x="2550" y="2587"/>
                  </a:lnTo>
                  <a:lnTo>
                    <a:pt x="2573" y="2591"/>
                  </a:lnTo>
                  <a:lnTo>
                    <a:pt x="2592" y="2599"/>
                  </a:lnTo>
                  <a:lnTo>
                    <a:pt x="2610" y="2612"/>
                  </a:lnTo>
                  <a:lnTo>
                    <a:pt x="2623" y="2626"/>
                  </a:lnTo>
                  <a:lnTo>
                    <a:pt x="2633" y="2639"/>
                  </a:lnTo>
                  <a:lnTo>
                    <a:pt x="2640" y="2649"/>
                  </a:lnTo>
                  <a:lnTo>
                    <a:pt x="2648" y="2664"/>
                  </a:lnTo>
                  <a:lnTo>
                    <a:pt x="2656" y="2683"/>
                  </a:lnTo>
                  <a:lnTo>
                    <a:pt x="2663" y="2699"/>
                  </a:lnTo>
                  <a:lnTo>
                    <a:pt x="2673" y="2710"/>
                  </a:lnTo>
                  <a:lnTo>
                    <a:pt x="2682" y="2714"/>
                  </a:lnTo>
                  <a:lnTo>
                    <a:pt x="2696" y="2708"/>
                  </a:lnTo>
                  <a:lnTo>
                    <a:pt x="2711" y="2691"/>
                  </a:lnTo>
                  <a:lnTo>
                    <a:pt x="2728" y="2668"/>
                  </a:lnTo>
                  <a:lnTo>
                    <a:pt x="2748" y="2639"/>
                  </a:lnTo>
                  <a:lnTo>
                    <a:pt x="2769" y="2606"/>
                  </a:lnTo>
                  <a:lnTo>
                    <a:pt x="2790" y="2570"/>
                  </a:lnTo>
                  <a:lnTo>
                    <a:pt x="2859" y="2461"/>
                  </a:lnTo>
                  <a:lnTo>
                    <a:pt x="2882" y="2430"/>
                  </a:lnTo>
                  <a:lnTo>
                    <a:pt x="2905" y="2403"/>
                  </a:lnTo>
                  <a:lnTo>
                    <a:pt x="2947" y="2361"/>
                  </a:lnTo>
                  <a:lnTo>
                    <a:pt x="2970" y="2344"/>
                  </a:lnTo>
                  <a:lnTo>
                    <a:pt x="2997" y="2328"/>
                  </a:lnTo>
                  <a:lnTo>
                    <a:pt x="3028" y="2317"/>
                  </a:lnTo>
                  <a:lnTo>
                    <a:pt x="3062" y="2313"/>
                  </a:lnTo>
                  <a:lnTo>
                    <a:pt x="3091" y="2317"/>
                  </a:lnTo>
                  <a:lnTo>
                    <a:pt x="3116" y="2326"/>
                  </a:lnTo>
                  <a:lnTo>
                    <a:pt x="3135" y="2342"/>
                  </a:lnTo>
                  <a:lnTo>
                    <a:pt x="3150" y="2361"/>
                  </a:lnTo>
                  <a:lnTo>
                    <a:pt x="3164" y="2382"/>
                  </a:lnTo>
                  <a:lnTo>
                    <a:pt x="3173" y="2405"/>
                  </a:lnTo>
                  <a:lnTo>
                    <a:pt x="3181" y="2428"/>
                  </a:lnTo>
                  <a:lnTo>
                    <a:pt x="3189" y="2449"/>
                  </a:lnTo>
                  <a:lnTo>
                    <a:pt x="3196" y="2468"/>
                  </a:lnTo>
                  <a:lnTo>
                    <a:pt x="3206" y="2484"/>
                  </a:lnTo>
                  <a:lnTo>
                    <a:pt x="3216" y="2493"/>
                  </a:lnTo>
                  <a:lnTo>
                    <a:pt x="3227" y="2497"/>
                  </a:lnTo>
                  <a:lnTo>
                    <a:pt x="3246" y="2491"/>
                  </a:lnTo>
                  <a:lnTo>
                    <a:pt x="3263" y="2478"/>
                  </a:lnTo>
                  <a:lnTo>
                    <a:pt x="3290" y="2440"/>
                  </a:lnTo>
                  <a:lnTo>
                    <a:pt x="3300" y="2422"/>
                  </a:lnTo>
                  <a:lnTo>
                    <a:pt x="3315" y="2403"/>
                  </a:lnTo>
                  <a:lnTo>
                    <a:pt x="3338" y="2382"/>
                  </a:lnTo>
                  <a:lnTo>
                    <a:pt x="3363" y="2359"/>
                  </a:lnTo>
                  <a:lnTo>
                    <a:pt x="3390" y="2338"/>
                  </a:lnTo>
                  <a:lnTo>
                    <a:pt x="3421" y="2319"/>
                  </a:lnTo>
                  <a:lnTo>
                    <a:pt x="3449" y="2301"/>
                  </a:lnTo>
                  <a:lnTo>
                    <a:pt x="3478" y="2292"/>
                  </a:lnTo>
                  <a:lnTo>
                    <a:pt x="3503" y="2288"/>
                  </a:lnTo>
                  <a:lnTo>
                    <a:pt x="3526" y="2292"/>
                  </a:lnTo>
                  <a:lnTo>
                    <a:pt x="3543" y="2300"/>
                  </a:lnTo>
                  <a:lnTo>
                    <a:pt x="3557" y="2311"/>
                  </a:lnTo>
                  <a:lnTo>
                    <a:pt x="3566" y="2326"/>
                  </a:lnTo>
                  <a:lnTo>
                    <a:pt x="3570" y="2344"/>
                  </a:lnTo>
                  <a:lnTo>
                    <a:pt x="3574" y="2363"/>
                  </a:lnTo>
                  <a:lnTo>
                    <a:pt x="3574" y="2428"/>
                  </a:lnTo>
                  <a:lnTo>
                    <a:pt x="3578" y="2440"/>
                  </a:lnTo>
                  <a:lnTo>
                    <a:pt x="3587" y="2447"/>
                  </a:lnTo>
                  <a:lnTo>
                    <a:pt x="3601" y="2449"/>
                  </a:lnTo>
                  <a:lnTo>
                    <a:pt x="3611" y="2443"/>
                  </a:lnTo>
                  <a:lnTo>
                    <a:pt x="3626" y="2432"/>
                  </a:lnTo>
                  <a:lnTo>
                    <a:pt x="3643" y="2413"/>
                  </a:lnTo>
                  <a:lnTo>
                    <a:pt x="3662" y="2392"/>
                  </a:lnTo>
                  <a:lnTo>
                    <a:pt x="3685" y="2372"/>
                  </a:lnTo>
                  <a:lnTo>
                    <a:pt x="3710" y="2353"/>
                  </a:lnTo>
                  <a:lnTo>
                    <a:pt x="3739" y="2342"/>
                  </a:lnTo>
                  <a:lnTo>
                    <a:pt x="3768" y="2336"/>
                  </a:lnTo>
                  <a:lnTo>
                    <a:pt x="3787" y="2338"/>
                  </a:lnTo>
                  <a:lnTo>
                    <a:pt x="3804" y="2346"/>
                  </a:lnTo>
                  <a:lnTo>
                    <a:pt x="3820" y="2357"/>
                  </a:lnTo>
                  <a:lnTo>
                    <a:pt x="3829" y="2374"/>
                  </a:lnTo>
                  <a:lnTo>
                    <a:pt x="3833" y="2397"/>
                  </a:lnTo>
                  <a:lnTo>
                    <a:pt x="3831" y="2428"/>
                  </a:lnTo>
                  <a:lnTo>
                    <a:pt x="3829" y="2451"/>
                  </a:lnTo>
                  <a:lnTo>
                    <a:pt x="3827" y="2466"/>
                  </a:lnTo>
                  <a:lnTo>
                    <a:pt x="3831" y="2478"/>
                  </a:lnTo>
                  <a:lnTo>
                    <a:pt x="3837" y="2482"/>
                  </a:lnTo>
                  <a:lnTo>
                    <a:pt x="3844" y="2486"/>
                  </a:lnTo>
                  <a:lnTo>
                    <a:pt x="3852" y="2486"/>
                  </a:lnTo>
                  <a:lnTo>
                    <a:pt x="3902" y="2482"/>
                  </a:lnTo>
                  <a:lnTo>
                    <a:pt x="3921" y="2484"/>
                  </a:lnTo>
                  <a:lnTo>
                    <a:pt x="3940" y="2491"/>
                  </a:lnTo>
                  <a:lnTo>
                    <a:pt x="3954" y="2505"/>
                  </a:lnTo>
                  <a:lnTo>
                    <a:pt x="3963" y="2524"/>
                  </a:lnTo>
                  <a:lnTo>
                    <a:pt x="3967" y="2549"/>
                  </a:lnTo>
                  <a:lnTo>
                    <a:pt x="3963" y="2580"/>
                  </a:lnTo>
                  <a:lnTo>
                    <a:pt x="3956" y="2608"/>
                  </a:lnTo>
                  <a:lnTo>
                    <a:pt x="3940" y="2633"/>
                  </a:lnTo>
                  <a:lnTo>
                    <a:pt x="3923" y="2658"/>
                  </a:lnTo>
                  <a:lnTo>
                    <a:pt x="3904" y="2683"/>
                  </a:lnTo>
                  <a:lnTo>
                    <a:pt x="3892" y="2699"/>
                  </a:lnTo>
                  <a:lnTo>
                    <a:pt x="3890" y="2714"/>
                  </a:lnTo>
                  <a:lnTo>
                    <a:pt x="3896" y="2731"/>
                  </a:lnTo>
                  <a:lnTo>
                    <a:pt x="3910" y="2746"/>
                  </a:lnTo>
                  <a:lnTo>
                    <a:pt x="3921" y="2760"/>
                  </a:lnTo>
                  <a:lnTo>
                    <a:pt x="3935" y="2769"/>
                  </a:lnTo>
                  <a:lnTo>
                    <a:pt x="3942" y="2781"/>
                  </a:lnTo>
                  <a:lnTo>
                    <a:pt x="3946" y="2794"/>
                  </a:lnTo>
                  <a:lnTo>
                    <a:pt x="3942" y="2823"/>
                  </a:lnTo>
                  <a:lnTo>
                    <a:pt x="3935" y="2846"/>
                  </a:lnTo>
                  <a:lnTo>
                    <a:pt x="3921" y="2863"/>
                  </a:lnTo>
                  <a:lnTo>
                    <a:pt x="3904" y="2875"/>
                  </a:lnTo>
                  <a:lnTo>
                    <a:pt x="3885" y="2885"/>
                  </a:lnTo>
                  <a:lnTo>
                    <a:pt x="3866" y="2890"/>
                  </a:lnTo>
                  <a:lnTo>
                    <a:pt x="3848" y="2894"/>
                  </a:lnTo>
                  <a:lnTo>
                    <a:pt x="3829" y="2898"/>
                  </a:lnTo>
                  <a:lnTo>
                    <a:pt x="3808" y="2902"/>
                  </a:lnTo>
                  <a:lnTo>
                    <a:pt x="3789" y="2910"/>
                  </a:lnTo>
                  <a:lnTo>
                    <a:pt x="3773" y="2919"/>
                  </a:lnTo>
                  <a:lnTo>
                    <a:pt x="3762" y="2933"/>
                  </a:lnTo>
                  <a:lnTo>
                    <a:pt x="3758" y="2952"/>
                  </a:lnTo>
                  <a:lnTo>
                    <a:pt x="3762" y="2969"/>
                  </a:lnTo>
                  <a:lnTo>
                    <a:pt x="3770" y="2986"/>
                  </a:lnTo>
                  <a:lnTo>
                    <a:pt x="3779" y="3004"/>
                  </a:lnTo>
                  <a:lnTo>
                    <a:pt x="3793" y="3023"/>
                  </a:lnTo>
                  <a:lnTo>
                    <a:pt x="3802" y="3044"/>
                  </a:lnTo>
                  <a:lnTo>
                    <a:pt x="3810" y="3069"/>
                  </a:lnTo>
                  <a:lnTo>
                    <a:pt x="3814" y="3097"/>
                  </a:lnTo>
                  <a:lnTo>
                    <a:pt x="3812" y="3121"/>
                  </a:lnTo>
                  <a:lnTo>
                    <a:pt x="3802" y="3142"/>
                  </a:lnTo>
                  <a:lnTo>
                    <a:pt x="3785" y="3163"/>
                  </a:lnTo>
                  <a:lnTo>
                    <a:pt x="3758" y="3180"/>
                  </a:lnTo>
                  <a:lnTo>
                    <a:pt x="3731" y="3191"/>
                  </a:lnTo>
                  <a:lnTo>
                    <a:pt x="3699" y="3199"/>
                  </a:lnTo>
                  <a:lnTo>
                    <a:pt x="3668" y="3205"/>
                  </a:lnTo>
                  <a:lnTo>
                    <a:pt x="3637" y="3209"/>
                  </a:lnTo>
                  <a:lnTo>
                    <a:pt x="3614" y="3211"/>
                  </a:lnTo>
                  <a:lnTo>
                    <a:pt x="3601" y="3211"/>
                  </a:lnTo>
                  <a:lnTo>
                    <a:pt x="3566" y="3209"/>
                  </a:lnTo>
                  <a:lnTo>
                    <a:pt x="3528" y="3207"/>
                  </a:lnTo>
                  <a:lnTo>
                    <a:pt x="3494" y="3205"/>
                  </a:lnTo>
                  <a:lnTo>
                    <a:pt x="3463" y="3203"/>
                  </a:lnTo>
                  <a:lnTo>
                    <a:pt x="3442" y="3203"/>
                  </a:lnTo>
                  <a:lnTo>
                    <a:pt x="3425" y="3205"/>
                  </a:lnTo>
                  <a:lnTo>
                    <a:pt x="3409" y="3207"/>
                  </a:lnTo>
                  <a:lnTo>
                    <a:pt x="3400" y="3215"/>
                  </a:lnTo>
                  <a:lnTo>
                    <a:pt x="3396" y="3224"/>
                  </a:lnTo>
                  <a:lnTo>
                    <a:pt x="3400" y="3239"/>
                  </a:lnTo>
                  <a:lnTo>
                    <a:pt x="3409" y="3253"/>
                  </a:lnTo>
                  <a:lnTo>
                    <a:pt x="3421" y="3268"/>
                  </a:lnTo>
                  <a:lnTo>
                    <a:pt x="3436" y="3284"/>
                  </a:lnTo>
                  <a:lnTo>
                    <a:pt x="3451" y="3301"/>
                  </a:lnTo>
                  <a:lnTo>
                    <a:pt x="3463" y="3322"/>
                  </a:lnTo>
                  <a:lnTo>
                    <a:pt x="3472" y="3345"/>
                  </a:lnTo>
                  <a:lnTo>
                    <a:pt x="3476" y="3374"/>
                  </a:lnTo>
                  <a:lnTo>
                    <a:pt x="3472" y="3401"/>
                  </a:lnTo>
                  <a:lnTo>
                    <a:pt x="3459" y="3422"/>
                  </a:lnTo>
                  <a:lnTo>
                    <a:pt x="3440" y="3437"/>
                  </a:lnTo>
                  <a:lnTo>
                    <a:pt x="3415" y="3450"/>
                  </a:lnTo>
                  <a:lnTo>
                    <a:pt x="3386" y="3460"/>
                  </a:lnTo>
                  <a:lnTo>
                    <a:pt x="3357" y="3468"/>
                  </a:lnTo>
                  <a:lnTo>
                    <a:pt x="3327" y="3472"/>
                  </a:lnTo>
                  <a:lnTo>
                    <a:pt x="3296" y="3473"/>
                  </a:lnTo>
                  <a:lnTo>
                    <a:pt x="3269" y="3473"/>
                  </a:lnTo>
                  <a:lnTo>
                    <a:pt x="3206" y="3472"/>
                  </a:lnTo>
                  <a:lnTo>
                    <a:pt x="3146" y="3462"/>
                  </a:lnTo>
                  <a:lnTo>
                    <a:pt x="3089" y="3449"/>
                  </a:lnTo>
                  <a:lnTo>
                    <a:pt x="3033" y="3431"/>
                  </a:lnTo>
                  <a:lnTo>
                    <a:pt x="3010" y="3422"/>
                  </a:lnTo>
                  <a:lnTo>
                    <a:pt x="2984" y="3412"/>
                  </a:lnTo>
                  <a:lnTo>
                    <a:pt x="2953" y="3399"/>
                  </a:lnTo>
                  <a:lnTo>
                    <a:pt x="2920" y="3389"/>
                  </a:lnTo>
                  <a:lnTo>
                    <a:pt x="2888" y="3381"/>
                  </a:lnTo>
                  <a:lnTo>
                    <a:pt x="2857" y="3378"/>
                  </a:lnTo>
                  <a:lnTo>
                    <a:pt x="2834" y="3379"/>
                  </a:lnTo>
                  <a:lnTo>
                    <a:pt x="2819" y="3385"/>
                  </a:lnTo>
                  <a:lnTo>
                    <a:pt x="2809" y="3393"/>
                  </a:lnTo>
                  <a:lnTo>
                    <a:pt x="2805" y="3404"/>
                  </a:lnTo>
                  <a:lnTo>
                    <a:pt x="2809" y="3418"/>
                  </a:lnTo>
                  <a:lnTo>
                    <a:pt x="2821" y="3435"/>
                  </a:lnTo>
                  <a:lnTo>
                    <a:pt x="2836" y="3456"/>
                  </a:lnTo>
                  <a:lnTo>
                    <a:pt x="2851" y="3479"/>
                  </a:lnTo>
                  <a:lnTo>
                    <a:pt x="2863" y="3506"/>
                  </a:lnTo>
                  <a:lnTo>
                    <a:pt x="2867" y="3535"/>
                  </a:lnTo>
                  <a:lnTo>
                    <a:pt x="2863" y="3558"/>
                  </a:lnTo>
                  <a:lnTo>
                    <a:pt x="2853" y="3577"/>
                  </a:lnTo>
                  <a:lnTo>
                    <a:pt x="2840" y="3590"/>
                  </a:lnTo>
                  <a:lnTo>
                    <a:pt x="2822" y="3600"/>
                  </a:lnTo>
                  <a:lnTo>
                    <a:pt x="2803" y="3606"/>
                  </a:lnTo>
                  <a:lnTo>
                    <a:pt x="2782" y="3608"/>
                  </a:lnTo>
                  <a:lnTo>
                    <a:pt x="2744" y="3604"/>
                  </a:lnTo>
                  <a:lnTo>
                    <a:pt x="2705" y="3592"/>
                  </a:lnTo>
                  <a:lnTo>
                    <a:pt x="2669" y="3577"/>
                  </a:lnTo>
                  <a:lnTo>
                    <a:pt x="2633" y="3556"/>
                  </a:lnTo>
                  <a:lnTo>
                    <a:pt x="2596" y="3533"/>
                  </a:lnTo>
                  <a:lnTo>
                    <a:pt x="2558" y="3510"/>
                  </a:lnTo>
                  <a:lnTo>
                    <a:pt x="2518" y="3487"/>
                  </a:lnTo>
                  <a:lnTo>
                    <a:pt x="2475" y="3466"/>
                  </a:lnTo>
                  <a:lnTo>
                    <a:pt x="2429" y="3450"/>
                  </a:lnTo>
                  <a:lnTo>
                    <a:pt x="2380" y="3439"/>
                  </a:lnTo>
                  <a:lnTo>
                    <a:pt x="2324" y="3435"/>
                  </a:lnTo>
                  <a:lnTo>
                    <a:pt x="2295" y="3437"/>
                  </a:lnTo>
                  <a:lnTo>
                    <a:pt x="2245" y="3449"/>
                  </a:lnTo>
                  <a:lnTo>
                    <a:pt x="2217" y="3454"/>
                  </a:lnTo>
                  <a:lnTo>
                    <a:pt x="2182" y="3456"/>
                  </a:lnTo>
                  <a:lnTo>
                    <a:pt x="2146" y="3454"/>
                  </a:lnTo>
                  <a:lnTo>
                    <a:pt x="2119" y="3447"/>
                  </a:lnTo>
                  <a:lnTo>
                    <a:pt x="2100" y="3437"/>
                  </a:lnTo>
                  <a:lnTo>
                    <a:pt x="2086" y="3422"/>
                  </a:lnTo>
                  <a:lnTo>
                    <a:pt x="2080" y="3402"/>
                  </a:lnTo>
                  <a:lnTo>
                    <a:pt x="2078" y="3379"/>
                  </a:lnTo>
                  <a:lnTo>
                    <a:pt x="2052" y="3395"/>
                  </a:lnTo>
                  <a:lnTo>
                    <a:pt x="2025" y="3412"/>
                  </a:lnTo>
                  <a:lnTo>
                    <a:pt x="2000" y="3435"/>
                  </a:lnTo>
                  <a:lnTo>
                    <a:pt x="1981" y="3462"/>
                  </a:lnTo>
                  <a:lnTo>
                    <a:pt x="1967" y="3493"/>
                  </a:lnTo>
                  <a:lnTo>
                    <a:pt x="1962" y="3525"/>
                  </a:lnTo>
                  <a:lnTo>
                    <a:pt x="1963" y="3562"/>
                  </a:lnTo>
                  <a:lnTo>
                    <a:pt x="1967" y="3590"/>
                  </a:lnTo>
                  <a:lnTo>
                    <a:pt x="1975" y="3613"/>
                  </a:lnTo>
                  <a:lnTo>
                    <a:pt x="1986" y="3633"/>
                  </a:lnTo>
                  <a:lnTo>
                    <a:pt x="2004" y="3646"/>
                  </a:lnTo>
                  <a:lnTo>
                    <a:pt x="2019" y="3658"/>
                  </a:lnTo>
                  <a:lnTo>
                    <a:pt x="2031" y="3667"/>
                  </a:lnTo>
                  <a:lnTo>
                    <a:pt x="2038" y="3681"/>
                  </a:lnTo>
                  <a:lnTo>
                    <a:pt x="2044" y="3692"/>
                  </a:lnTo>
                  <a:lnTo>
                    <a:pt x="2044" y="3709"/>
                  </a:lnTo>
                  <a:lnTo>
                    <a:pt x="2040" y="3734"/>
                  </a:lnTo>
                  <a:lnTo>
                    <a:pt x="2040" y="3765"/>
                  </a:lnTo>
                  <a:lnTo>
                    <a:pt x="2042" y="3803"/>
                  </a:lnTo>
                  <a:lnTo>
                    <a:pt x="2048" y="3838"/>
                  </a:lnTo>
                  <a:lnTo>
                    <a:pt x="2055" y="3872"/>
                  </a:lnTo>
                  <a:lnTo>
                    <a:pt x="2061" y="3903"/>
                  </a:lnTo>
                  <a:lnTo>
                    <a:pt x="2069" y="3930"/>
                  </a:lnTo>
                  <a:lnTo>
                    <a:pt x="2075" y="3947"/>
                  </a:lnTo>
                  <a:lnTo>
                    <a:pt x="2073" y="3955"/>
                  </a:lnTo>
                  <a:lnTo>
                    <a:pt x="2063" y="3961"/>
                  </a:lnTo>
                  <a:lnTo>
                    <a:pt x="2050" y="3965"/>
                  </a:lnTo>
                  <a:lnTo>
                    <a:pt x="2032" y="3968"/>
                  </a:lnTo>
                  <a:lnTo>
                    <a:pt x="2017" y="3970"/>
                  </a:lnTo>
                  <a:lnTo>
                    <a:pt x="1971" y="3970"/>
                  </a:lnTo>
                  <a:lnTo>
                    <a:pt x="1925" y="3966"/>
                  </a:lnTo>
                  <a:lnTo>
                    <a:pt x="1906" y="3963"/>
                  </a:lnTo>
                  <a:lnTo>
                    <a:pt x="1891" y="3957"/>
                  </a:lnTo>
                  <a:lnTo>
                    <a:pt x="1885" y="3947"/>
                  </a:lnTo>
                  <a:lnTo>
                    <a:pt x="1881" y="3920"/>
                  </a:lnTo>
                  <a:lnTo>
                    <a:pt x="1875" y="3886"/>
                  </a:lnTo>
                  <a:lnTo>
                    <a:pt x="1866" y="3844"/>
                  </a:lnTo>
                  <a:lnTo>
                    <a:pt x="1856" y="3798"/>
                  </a:lnTo>
                  <a:lnTo>
                    <a:pt x="1845" y="3750"/>
                  </a:lnTo>
                  <a:lnTo>
                    <a:pt x="1835" y="3702"/>
                  </a:lnTo>
                  <a:lnTo>
                    <a:pt x="1823" y="3656"/>
                  </a:lnTo>
                  <a:lnTo>
                    <a:pt x="1812" y="3615"/>
                  </a:lnTo>
                  <a:lnTo>
                    <a:pt x="1802" y="3583"/>
                  </a:lnTo>
                  <a:lnTo>
                    <a:pt x="1795" y="3560"/>
                  </a:lnTo>
                  <a:lnTo>
                    <a:pt x="1783" y="3531"/>
                  </a:lnTo>
                  <a:lnTo>
                    <a:pt x="1772" y="3512"/>
                  </a:lnTo>
                  <a:lnTo>
                    <a:pt x="1762" y="3496"/>
                  </a:lnTo>
                  <a:lnTo>
                    <a:pt x="1751" y="3485"/>
                  </a:lnTo>
                  <a:lnTo>
                    <a:pt x="1739" y="3475"/>
                  </a:lnTo>
                  <a:lnTo>
                    <a:pt x="1724" y="3466"/>
                  </a:lnTo>
                  <a:lnTo>
                    <a:pt x="1705" y="3452"/>
                  </a:lnTo>
                  <a:lnTo>
                    <a:pt x="1689" y="3441"/>
                  </a:lnTo>
                  <a:lnTo>
                    <a:pt x="1668" y="3426"/>
                  </a:lnTo>
                  <a:lnTo>
                    <a:pt x="1641" y="3406"/>
                  </a:lnTo>
                  <a:lnTo>
                    <a:pt x="1611" y="3387"/>
                  </a:lnTo>
                  <a:lnTo>
                    <a:pt x="1576" y="3366"/>
                  </a:lnTo>
                  <a:lnTo>
                    <a:pt x="1540" y="3345"/>
                  </a:lnTo>
                  <a:lnTo>
                    <a:pt x="1501" y="3326"/>
                  </a:lnTo>
                  <a:lnTo>
                    <a:pt x="1463" y="3308"/>
                  </a:lnTo>
                  <a:lnTo>
                    <a:pt x="1427" y="3295"/>
                  </a:lnTo>
                  <a:lnTo>
                    <a:pt x="1392" y="3287"/>
                  </a:lnTo>
                  <a:lnTo>
                    <a:pt x="1361" y="3284"/>
                  </a:lnTo>
                  <a:lnTo>
                    <a:pt x="1350" y="3284"/>
                  </a:lnTo>
                  <a:lnTo>
                    <a:pt x="1344" y="3282"/>
                  </a:lnTo>
                  <a:lnTo>
                    <a:pt x="1340" y="3282"/>
                  </a:lnTo>
                  <a:lnTo>
                    <a:pt x="1336" y="3280"/>
                  </a:lnTo>
                  <a:lnTo>
                    <a:pt x="1319" y="3280"/>
                  </a:lnTo>
                  <a:lnTo>
                    <a:pt x="1319" y="3276"/>
                  </a:lnTo>
                  <a:lnTo>
                    <a:pt x="1312" y="3276"/>
                  </a:lnTo>
                  <a:lnTo>
                    <a:pt x="1308" y="3280"/>
                  </a:lnTo>
                  <a:lnTo>
                    <a:pt x="1306" y="3280"/>
                  </a:lnTo>
                  <a:lnTo>
                    <a:pt x="1302" y="3282"/>
                  </a:lnTo>
                  <a:lnTo>
                    <a:pt x="1300" y="3284"/>
                  </a:lnTo>
                  <a:lnTo>
                    <a:pt x="1294" y="3284"/>
                  </a:lnTo>
                  <a:lnTo>
                    <a:pt x="1290" y="3285"/>
                  </a:lnTo>
                  <a:lnTo>
                    <a:pt x="1290" y="3287"/>
                  </a:lnTo>
                  <a:lnTo>
                    <a:pt x="1289" y="3291"/>
                  </a:lnTo>
                  <a:lnTo>
                    <a:pt x="1289" y="3301"/>
                  </a:lnTo>
                  <a:lnTo>
                    <a:pt x="1287" y="3305"/>
                  </a:lnTo>
                  <a:lnTo>
                    <a:pt x="1287" y="3307"/>
                  </a:lnTo>
                  <a:lnTo>
                    <a:pt x="1285" y="3308"/>
                  </a:lnTo>
                  <a:lnTo>
                    <a:pt x="1281" y="3308"/>
                  </a:lnTo>
                  <a:lnTo>
                    <a:pt x="1279" y="3310"/>
                  </a:lnTo>
                  <a:lnTo>
                    <a:pt x="1279" y="3312"/>
                  </a:lnTo>
                  <a:lnTo>
                    <a:pt x="1277" y="3316"/>
                  </a:lnTo>
                  <a:lnTo>
                    <a:pt x="1277" y="3328"/>
                  </a:lnTo>
                  <a:lnTo>
                    <a:pt x="1275" y="3335"/>
                  </a:lnTo>
                  <a:lnTo>
                    <a:pt x="1267" y="3347"/>
                  </a:lnTo>
                  <a:lnTo>
                    <a:pt x="1265" y="3353"/>
                  </a:lnTo>
                  <a:lnTo>
                    <a:pt x="1264" y="3356"/>
                  </a:lnTo>
                  <a:lnTo>
                    <a:pt x="1260" y="3356"/>
                  </a:lnTo>
                  <a:lnTo>
                    <a:pt x="1258" y="3358"/>
                  </a:lnTo>
                  <a:lnTo>
                    <a:pt x="1254" y="3358"/>
                  </a:lnTo>
                  <a:lnTo>
                    <a:pt x="1254" y="3368"/>
                  </a:lnTo>
                  <a:lnTo>
                    <a:pt x="1256" y="3372"/>
                  </a:lnTo>
                  <a:lnTo>
                    <a:pt x="1256" y="3376"/>
                  </a:lnTo>
                  <a:lnTo>
                    <a:pt x="1254" y="3379"/>
                  </a:lnTo>
                  <a:lnTo>
                    <a:pt x="1250" y="3385"/>
                  </a:lnTo>
                  <a:lnTo>
                    <a:pt x="1246" y="3393"/>
                  </a:lnTo>
                  <a:lnTo>
                    <a:pt x="1242" y="3397"/>
                  </a:lnTo>
                  <a:lnTo>
                    <a:pt x="1235" y="3397"/>
                  </a:lnTo>
                  <a:lnTo>
                    <a:pt x="1233" y="3399"/>
                  </a:lnTo>
                  <a:lnTo>
                    <a:pt x="1233" y="3410"/>
                  </a:lnTo>
                  <a:lnTo>
                    <a:pt x="1235" y="3414"/>
                  </a:lnTo>
                  <a:lnTo>
                    <a:pt x="1235" y="3416"/>
                  </a:lnTo>
                  <a:lnTo>
                    <a:pt x="1233" y="3420"/>
                  </a:lnTo>
                  <a:lnTo>
                    <a:pt x="1225" y="3424"/>
                  </a:lnTo>
                  <a:lnTo>
                    <a:pt x="1221" y="3427"/>
                  </a:lnTo>
                  <a:lnTo>
                    <a:pt x="1210" y="3433"/>
                  </a:lnTo>
                  <a:lnTo>
                    <a:pt x="1208" y="3437"/>
                  </a:lnTo>
                  <a:lnTo>
                    <a:pt x="1208" y="3445"/>
                  </a:lnTo>
                  <a:lnTo>
                    <a:pt x="1204" y="3452"/>
                  </a:lnTo>
                  <a:lnTo>
                    <a:pt x="1193" y="3458"/>
                  </a:lnTo>
                  <a:lnTo>
                    <a:pt x="1189" y="3462"/>
                  </a:lnTo>
                  <a:lnTo>
                    <a:pt x="1189" y="3464"/>
                  </a:lnTo>
                  <a:lnTo>
                    <a:pt x="1187" y="3464"/>
                  </a:lnTo>
                  <a:lnTo>
                    <a:pt x="1185" y="3466"/>
                  </a:lnTo>
                  <a:lnTo>
                    <a:pt x="1181" y="3473"/>
                  </a:lnTo>
                  <a:lnTo>
                    <a:pt x="1177" y="3477"/>
                  </a:lnTo>
                  <a:lnTo>
                    <a:pt x="1172" y="3477"/>
                  </a:lnTo>
                  <a:lnTo>
                    <a:pt x="1162" y="3479"/>
                  </a:lnTo>
                  <a:lnTo>
                    <a:pt x="1156" y="3481"/>
                  </a:lnTo>
                  <a:lnTo>
                    <a:pt x="1150" y="3485"/>
                  </a:lnTo>
                  <a:lnTo>
                    <a:pt x="1141" y="3487"/>
                  </a:lnTo>
                  <a:lnTo>
                    <a:pt x="1127" y="3489"/>
                  </a:lnTo>
                  <a:lnTo>
                    <a:pt x="1095" y="3483"/>
                  </a:lnTo>
                  <a:lnTo>
                    <a:pt x="1060" y="3466"/>
                  </a:lnTo>
                  <a:lnTo>
                    <a:pt x="1030" y="3439"/>
                  </a:lnTo>
                  <a:lnTo>
                    <a:pt x="999" y="3406"/>
                  </a:lnTo>
                  <a:lnTo>
                    <a:pt x="970" y="3366"/>
                  </a:lnTo>
                  <a:lnTo>
                    <a:pt x="947" y="3322"/>
                  </a:lnTo>
                  <a:lnTo>
                    <a:pt x="930" y="3276"/>
                  </a:lnTo>
                  <a:lnTo>
                    <a:pt x="918" y="3230"/>
                  </a:lnTo>
                  <a:lnTo>
                    <a:pt x="915" y="3184"/>
                  </a:lnTo>
                  <a:lnTo>
                    <a:pt x="915" y="3149"/>
                  </a:lnTo>
                  <a:lnTo>
                    <a:pt x="917" y="3124"/>
                  </a:lnTo>
                  <a:lnTo>
                    <a:pt x="920" y="3107"/>
                  </a:lnTo>
                  <a:lnTo>
                    <a:pt x="922" y="3096"/>
                  </a:lnTo>
                  <a:lnTo>
                    <a:pt x="926" y="3086"/>
                  </a:lnTo>
                  <a:lnTo>
                    <a:pt x="928" y="3080"/>
                  </a:lnTo>
                  <a:lnTo>
                    <a:pt x="930" y="3073"/>
                  </a:lnTo>
                  <a:lnTo>
                    <a:pt x="936" y="3053"/>
                  </a:lnTo>
                  <a:lnTo>
                    <a:pt x="947" y="3040"/>
                  </a:lnTo>
                  <a:lnTo>
                    <a:pt x="959" y="3032"/>
                  </a:lnTo>
                  <a:lnTo>
                    <a:pt x="963" y="3032"/>
                  </a:lnTo>
                  <a:lnTo>
                    <a:pt x="966" y="3030"/>
                  </a:lnTo>
                  <a:lnTo>
                    <a:pt x="968" y="3030"/>
                  </a:lnTo>
                  <a:lnTo>
                    <a:pt x="970" y="3028"/>
                  </a:lnTo>
                  <a:lnTo>
                    <a:pt x="980" y="3028"/>
                  </a:lnTo>
                  <a:lnTo>
                    <a:pt x="980" y="3025"/>
                  </a:lnTo>
                  <a:lnTo>
                    <a:pt x="984" y="3021"/>
                  </a:lnTo>
                  <a:lnTo>
                    <a:pt x="987" y="3021"/>
                  </a:lnTo>
                  <a:lnTo>
                    <a:pt x="995" y="3017"/>
                  </a:lnTo>
                  <a:lnTo>
                    <a:pt x="1001" y="3015"/>
                  </a:lnTo>
                  <a:lnTo>
                    <a:pt x="1010" y="3015"/>
                  </a:lnTo>
                  <a:lnTo>
                    <a:pt x="1016" y="3017"/>
                  </a:lnTo>
                  <a:lnTo>
                    <a:pt x="1022" y="3021"/>
                  </a:lnTo>
                  <a:lnTo>
                    <a:pt x="1026" y="3019"/>
                  </a:lnTo>
                  <a:lnTo>
                    <a:pt x="1028" y="3015"/>
                  </a:lnTo>
                  <a:lnTo>
                    <a:pt x="1032" y="3013"/>
                  </a:lnTo>
                  <a:lnTo>
                    <a:pt x="1043" y="3013"/>
                  </a:lnTo>
                  <a:lnTo>
                    <a:pt x="1051" y="3021"/>
                  </a:lnTo>
                  <a:lnTo>
                    <a:pt x="1062" y="3021"/>
                  </a:lnTo>
                  <a:lnTo>
                    <a:pt x="1064" y="3019"/>
                  </a:lnTo>
                  <a:lnTo>
                    <a:pt x="1078" y="3019"/>
                  </a:lnTo>
                  <a:lnTo>
                    <a:pt x="1089" y="3023"/>
                  </a:lnTo>
                  <a:lnTo>
                    <a:pt x="1095" y="3027"/>
                  </a:lnTo>
                  <a:lnTo>
                    <a:pt x="1099" y="3025"/>
                  </a:lnTo>
                  <a:lnTo>
                    <a:pt x="1101" y="3023"/>
                  </a:lnTo>
                  <a:lnTo>
                    <a:pt x="1108" y="3023"/>
                  </a:lnTo>
                  <a:lnTo>
                    <a:pt x="1110" y="3025"/>
                  </a:lnTo>
                  <a:lnTo>
                    <a:pt x="1114" y="3025"/>
                  </a:lnTo>
                  <a:lnTo>
                    <a:pt x="1118" y="3027"/>
                  </a:lnTo>
                  <a:lnTo>
                    <a:pt x="1120" y="3028"/>
                  </a:lnTo>
                  <a:lnTo>
                    <a:pt x="1122" y="3032"/>
                  </a:lnTo>
                  <a:lnTo>
                    <a:pt x="1129" y="3032"/>
                  </a:lnTo>
                  <a:lnTo>
                    <a:pt x="1141" y="3036"/>
                  </a:lnTo>
                  <a:lnTo>
                    <a:pt x="1152" y="3044"/>
                  </a:lnTo>
                  <a:lnTo>
                    <a:pt x="1156" y="3050"/>
                  </a:lnTo>
                  <a:lnTo>
                    <a:pt x="1158" y="3053"/>
                  </a:lnTo>
                  <a:lnTo>
                    <a:pt x="1164" y="3053"/>
                  </a:lnTo>
                  <a:lnTo>
                    <a:pt x="1164" y="3051"/>
                  </a:lnTo>
                  <a:lnTo>
                    <a:pt x="1168" y="3051"/>
                  </a:lnTo>
                  <a:lnTo>
                    <a:pt x="1175" y="3055"/>
                  </a:lnTo>
                  <a:lnTo>
                    <a:pt x="1181" y="3059"/>
                  </a:lnTo>
                  <a:lnTo>
                    <a:pt x="1185" y="3061"/>
                  </a:lnTo>
                  <a:lnTo>
                    <a:pt x="1193" y="3069"/>
                  </a:lnTo>
                  <a:lnTo>
                    <a:pt x="1195" y="3074"/>
                  </a:lnTo>
                  <a:lnTo>
                    <a:pt x="1196" y="3078"/>
                  </a:lnTo>
                  <a:lnTo>
                    <a:pt x="1204" y="3078"/>
                  </a:lnTo>
                  <a:lnTo>
                    <a:pt x="1212" y="3082"/>
                  </a:lnTo>
                  <a:lnTo>
                    <a:pt x="1218" y="3086"/>
                  </a:lnTo>
                  <a:lnTo>
                    <a:pt x="1219" y="3090"/>
                  </a:lnTo>
                  <a:lnTo>
                    <a:pt x="1221" y="3092"/>
                  </a:lnTo>
                  <a:lnTo>
                    <a:pt x="1223" y="3096"/>
                  </a:lnTo>
                  <a:lnTo>
                    <a:pt x="1223" y="3097"/>
                  </a:lnTo>
                  <a:lnTo>
                    <a:pt x="1225" y="3101"/>
                  </a:lnTo>
                  <a:lnTo>
                    <a:pt x="1227" y="3103"/>
                  </a:lnTo>
                  <a:lnTo>
                    <a:pt x="1233" y="3103"/>
                  </a:lnTo>
                  <a:lnTo>
                    <a:pt x="1235" y="3105"/>
                  </a:lnTo>
                  <a:lnTo>
                    <a:pt x="1239" y="3107"/>
                  </a:lnTo>
                  <a:lnTo>
                    <a:pt x="1242" y="3111"/>
                  </a:lnTo>
                  <a:lnTo>
                    <a:pt x="1242" y="3117"/>
                  </a:lnTo>
                  <a:lnTo>
                    <a:pt x="1246" y="3121"/>
                  </a:lnTo>
                  <a:lnTo>
                    <a:pt x="1248" y="3121"/>
                  </a:lnTo>
                  <a:lnTo>
                    <a:pt x="1250" y="3122"/>
                  </a:lnTo>
                  <a:lnTo>
                    <a:pt x="1252" y="3122"/>
                  </a:lnTo>
                  <a:lnTo>
                    <a:pt x="1252" y="3126"/>
                  </a:lnTo>
                  <a:lnTo>
                    <a:pt x="1256" y="3134"/>
                  </a:lnTo>
                  <a:lnTo>
                    <a:pt x="1279" y="3157"/>
                  </a:lnTo>
                  <a:lnTo>
                    <a:pt x="1281" y="3161"/>
                  </a:lnTo>
                  <a:lnTo>
                    <a:pt x="1290" y="3170"/>
                  </a:lnTo>
                  <a:lnTo>
                    <a:pt x="1294" y="3172"/>
                  </a:lnTo>
                  <a:lnTo>
                    <a:pt x="1296" y="3176"/>
                  </a:lnTo>
                  <a:lnTo>
                    <a:pt x="1302" y="3176"/>
                  </a:lnTo>
                  <a:lnTo>
                    <a:pt x="1304" y="3174"/>
                  </a:lnTo>
                  <a:lnTo>
                    <a:pt x="1302" y="3170"/>
                  </a:lnTo>
                  <a:lnTo>
                    <a:pt x="1300" y="3165"/>
                  </a:lnTo>
                  <a:lnTo>
                    <a:pt x="1294" y="3159"/>
                  </a:lnTo>
                  <a:lnTo>
                    <a:pt x="1287" y="3149"/>
                  </a:lnTo>
                  <a:lnTo>
                    <a:pt x="1283" y="3145"/>
                  </a:lnTo>
                  <a:lnTo>
                    <a:pt x="1279" y="3138"/>
                  </a:lnTo>
                  <a:lnTo>
                    <a:pt x="1275" y="3126"/>
                  </a:lnTo>
                  <a:lnTo>
                    <a:pt x="1267" y="3119"/>
                  </a:lnTo>
                  <a:lnTo>
                    <a:pt x="1265" y="3119"/>
                  </a:lnTo>
                  <a:lnTo>
                    <a:pt x="1264" y="3115"/>
                  </a:lnTo>
                  <a:lnTo>
                    <a:pt x="1264" y="3111"/>
                  </a:lnTo>
                  <a:lnTo>
                    <a:pt x="1260" y="3099"/>
                  </a:lnTo>
                  <a:lnTo>
                    <a:pt x="1256" y="3094"/>
                  </a:lnTo>
                  <a:lnTo>
                    <a:pt x="1254" y="3090"/>
                  </a:lnTo>
                  <a:lnTo>
                    <a:pt x="1252" y="3084"/>
                  </a:lnTo>
                  <a:lnTo>
                    <a:pt x="1252" y="3076"/>
                  </a:lnTo>
                  <a:lnTo>
                    <a:pt x="1250" y="3073"/>
                  </a:lnTo>
                  <a:lnTo>
                    <a:pt x="1246" y="3071"/>
                  </a:lnTo>
                  <a:lnTo>
                    <a:pt x="1239" y="3063"/>
                  </a:lnTo>
                  <a:lnTo>
                    <a:pt x="1237" y="3057"/>
                  </a:lnTo>
                  <a:lnTo>
                    <a:pt x="1237" y="3055"/>
                  </a:lnTo>
                  <a:lnTo>
                    <a:pt x="1239" y="3051"/>
                  </a:lnTo>
                  <a:lnTo>
                    <a:pt x="1239" y="3050"/>
                  </a:lnTo>
                  <a:lnTo>
                    <a:pt x="1241" y="3048"/>
                  </a:lnTo>
                  <a:lnTo>
                    <a:pt x="1241" y="3042"/>
                  </a:lnTo>
                  <a:lnTo>
                    <a:pt x="1239" y="3040"/>
                  </a:lnTo>
                  <a:lnTo>
                    <a:pt x="1233" y="3040"/>
                  </a:lnTo>
                  <a:lnTo>
                    <a:pt x="1233" y="3017"/>
                  </a:lnTo>
                  <a:lnTo>
                    <a:pt x="1231" y="3017"/>
                  </a:lnTo>
                  <a:lnTo>
                    <a:pt x="1225" y="3011"/>
                  </a:lnTo>
                  <a:lnTo>
                    <a:pt x="1225" y="3000"/>
                  </a:lnTo>
                  <a:lnTo>
                    <a:pt x="1227" y="2998"/>
                  </a:lnTo>
                  <a:lnTo>
                    <a:pt x="1227" y="2986"/>
                  </a:lnTo>
                  <a:lnTo>
                    <a:pt x="1221" y="2980"/>
                  </a:lnTo>
                  <a:lnTo>
                    <a:pt x="1221" y="2979"/>
                  </a:lnTo>
                  <a:lnTo>
                    <a:pt x="1219" y="2975"/>
                  </a:lnTo>
                  <a:lnTo>
                    <a:pt x="1219" y="2971"/>
                  </a:lnTo>
                  <a:lnTo>
                    <a:pt x="1221" y="2967"/>
                  </a:lnTo>
                  <a:lnTo>
                    <a:pt x="1221" y="2965"/>
                  </a:lnTo>
                  <a:lnTo>
                    <a:pt x="1223" y="2961"/>
                  </a:lnTo>
                  <a:lnTo>
                    <a:pt x="1223" y="2954"/>
                  </a:lnTo>
                  <a:lnTo>
                    <a:pt x="1219" y="2950"/>
                  </a:lnTo>
                  <a:lnTo>
                    <a:pt x="1219" y="2944"/>
                  </a:lnTo>
                  <a:lnTo>
                    <a:pt x="1221" y="2940"/>
                  </a:lnTo>
                  <a:lnTo>
                    <a:pt x="1221" y="2938"/>
                  </a:lnTo>
                  <a:lnTo>
                    <a:pt x="1223" y="2936"/>
                  </a:lnTo>
                  <a:lnTo>
                    <a:pt x="1223" y="2934"/>
                  </a:lnTo>
                  <a:lnTo>
                    <a:pt x="1225" y="2931"/>
                  </a:lnTo>
                  <a:lnTo>
                    <a:pt x="1225" y="2923"/>
                  </a:lnTo>
                  <a:lnTo>
                    <a:pt x="1229" y="2911"/>
                  </a:lnTo>
                  <a:lnTo>
                    <a:pt x="1229" y="2906"/>
                  </a:lnTo>
                  <a:lnTo>
                    <a:pt x="1227" y="2906"/>
                  </a:lnTo>
                  <a:lnTo>
                    <a:pt x="1227" y="2902"/>
                  </a:lnTo>
                  <a:lnTo>
                    <a:pt x="1229" y="2900"/>
                  </a:lnTo>
                  <a:lnTo>
                    <a:pt x="1235" y="2892"/>
                  </a:lnTo>
                  <a:lnTo>
                    <a:pt x="1254" y="2873"/>
                  </a:lnTo>
                  <a:lnTo>
                    <a:pt x="1269" y="2863"/>
                  </a:lnTo>
                  <a:lnTo>
                    <a:pt x="1290" y="2856"/>
                  </a:lnTo>
                  <a:lnTo>
                    <a:pt x="1315" y="2848"/>
                  </a:lnTo>
                  <a:lnTo>
                    <a:pt x="1348" y="2844"/>
                  </a:lnTo>
                  <a:lnTo>
                    <a:pt x="1388" y="2842"/>
                  </a:lnTo>
                  <a:lnTo>
                    <a:pt x="1451" y="2844"/>
                  </a:lnTo>
                  <a:lnTo>
                    <a:pt x="1511" y="2852"/>
                  </a:lnTo>
                  <a:lnTo>
                    <a:pt x="1567" y="2863"/>
                  </a:lnTo>
                  <a:lnTo>
                    <a:pt x="1616" y="2879"/>
                  </a:lnTo>
                  <a:lnTo>
                    <a:pt x="1660" y="2898"/>
                  </a:lnTo>
                  <a:lnTo>
                    <a:pt x="1699" y="2925"/>
                  </a:lnTo>
                  <a:lnTo>
                    <a:pt x="1731" y="2957"/>
                  </a:lnTo>
                  <a:lnTo>
                    <a:pt x="1735" y="2959"/>
                  </a:lnTo>
                  <a:lnTo>
                    <a:pt x="1739" y="2967"/>
                  </a:lnTo>
                  <a:lnTo>
                    <a:pt x="1739" y="2973"/>
                  </a:lnTo>
                  <a:lnTo>
                    <a:pt x="1741" y="2979"/>
                  </a:lnTo>
                  <a:lnTo>
                    <a:pt x="1741" y="2982"/>
                  </a:lnTo>
                  <a:lnTo>
                    <a:pt x="1743" y="2984"/>
                  </a:lnTo>
                  <a:lnTo>
                    <a:pt x="1743" y="2988"/>
                  </a:lnTo>
                  <a:lnTo>
                    <a:pt x="1745" y="2994"/>
                  </a:lnTo>
                  <a:lnTo>
                    <a:pt x="1745" y="3007"/>
                  </a:lnTo>
                  <a:lnTo>
                    <a:pt x="1741" y="3015"/>
                  </a:lnTo>
                  <a:lnTo>
                    <a:pt x="1739" y="3021"/>
                  </a:lnTo>
                  <a:lnTo>
                    <a:pt x="1739" y="3028"/>
                  </a:lnTo>
                  <a:lnTo>
                    <a:pt x="1737" y="3042"/>
                  </a:lnTo>
                  <a:lnTo>
                    <a:pt x="1737" y="3053"/>
                  </a:lnTo>
                  <a:lnTo>
                    <a:pt x="1735" y="3061"/>
                  </a:lnTo>
                  <a:lnTo>
                    <a:pt x="1728" y="3069"/>
                  </a:lnTo>
                  <a:lnTo>
                    <a:pt x="1724" y="3084"/>
                  </a:lnTo>
                  <a:lnTo>
                    <a:pt x="1724" y="3092"/>
                  </a:lnTo>
                  <a:lnTo>
                    <a:pt x="1720" y="3096"/>
                  </a:lnTo>
                  <a:lnTo>
                    <a:pt x="1718" y="3096"/>
                  </a:lnTo>
                  <a:lnTo>
                    <a:pt x="1716" y="3097"/>
                  </a:lnTo>
                  <a:lnTo>
                    <a:pt x="1716" y="3099"/>
                  </a:lnTo>
                  <a:lnTo>
                    <a:pt x="1712" y="3103"/>
                  </a:lnTo>
                  <a:lnTo>
                    <a:pt x="1708" y="3105"/>
                  </a:lnTo>
                  <a:lnTo>
                    <a:pt x="1705" y="3105"/>
                  </a:lnTo>
                  <a:lnTo>
                    <a:pt x="1701" y="3109"/>
                  </a:lnTo>
                  <a:lnTo>
                    <a:pt x="1699" y="3117"/>
                  </a:lnTo>
                  <a:lnTo>
                    <a:pt x="1699" y="3126"/>
                  </a:lnTo>
                  <a:lnTo>
                    <a:pt x="1695" y="3134"/>
                  </a:lnTo>
                  <a:lnTo>
                    <a:pt x="1689" y="3140"/>
                  </a:lnTo>
                  <a:lnTo>
                    <a:pt x="1682" y="3140"/>
                  </a:lnTo>
                  <a:lnTo>
                    <a:pt x="1680" y="3142"/>
                  </a:lnTo>
                  <a:lnTo>
                    <a:pt x="1676" y="3142"/>
                  </a:lnTo>
                  <a:lnTo>
                    <a:pt x="1674" y="3145"/>
                  </a:lnTo>
                  <a:lnTo>
                    <a:pt x="1672" y="3151"/>
                  </a:lnTo>
                  <a:lnTo>
                    <a:pt x="1670" y="3153"/>
                  </a:lnTo>
                  <a:lnTo>
                    <a:pt x="1666" y="3165"/>
                  </a:lnTo>
                  <a:lnTo>
                    <a:pt x="1662" y="3168"/>
                  </a:lnTo>
                  <a:lnTo>
                    <a:pt x="1651" y="3174"/>
                  </a:lnTo>
                  <a:lnTo>
                    <a:pt x="1647" y="3174"/>
                  </a:lnTo>
                  <a:lnTo>
                    <a:pt x="1634" y="3188"/>
                  </a:lnTo>
                  <a:lnTo>
                    <a:pt x="1628" y="3199"/>
                  </a:lnTo>
                  <a:lnTo>
                    <a:pt x="1628" y="3201"/>
                  </a:lnTo>
                  <a:lnTo>
                    <a:pt x="1630" y="3203"/>
                  </a:lnTo>
                  <a:lnTo>
                    <a:pt x="1630" y="3207"/>
                  </a:lnTo>
                  <a:lnTo>
                    <a:pt x="1628" y="3209"/>
                  </a:lnTo>
                  <a:lnTo>
                    <a:pt x="1620" y="3213"/>
                  </a:lnTo>
                  <a:lnTo>
                    <a:pt x="1616" y="3211"/>
                  </a:lnTo>
                  <a:lnTo>
                    <a:pt x="1614" y="3209"/>
                  </a:lnTo>
                  <a:lnTo>
                    <a:pt x="1611" y="3207"/>
                  </a:lnTo>
                  <a:lnTo>
                    <a:pt x="1609" y="3203"/>
                  </a:lnTo>
                  <a:lnTo>
                    <a:pt x="1607" y="3201"/>
                  </a:lnTo>
                  <a:lnTo>
                    <a:pt x="1601" y="3201"/>
                  </a:lnTo>
                  <a:lnTo>
                    <a:pt x="1599" y="3203"/>
                  </a:lnTo>
                  <a:lnTo>
                    <a:pt x="1597" y="3207"/>
                  </a:lnTo>
                  <a:lnTo>
                    <a:pt x="1595" y="3209"/>
                  </a:lnTo>
                  <a:lnTo>
                    <a:pt x="1593" y="3213"/>
                  </a:lnTo>
                  <a:lnTo>
                    <a:pt x="1593" y="3220"/>
                  </a:lnTo>
                  <a:lnTo>
                    <a:pt x="1591" y="3224"/>
                  </a:lnTo>
                  <a:lnTo>
                    <a:pt x="1588" y="3224"/>
                  </a:lnTo>
                  <a:lnTo>
                    <a:pt x="1580" y="3220"/>
                  </a:lnTo>
                  <a:lnTo>
                    <a:pt x="1570" y="3220"/>
                  </a:lnTo>
                  <a:lnTo>
                    <a:pt x="1567" y="3224"/>
                  </a:lnTo>
                  <a:lnTo>
                    <a:pt x="1563" y="3226"/>
                  </a:lnTo>
                  <a:lnTo>
                    <a:pt x="1561" y="3230"/>
                  </a:lnTo>
                  <a:lnTo>
                    <a:pt x="1561" y="3236"/>
                  </a:lnTo>
                  <a:lnTo>
                    <a:pt x="1563" y="3239"/>
                  </a:lnTo>
                  <a:lnTo>
                    <a:pt x="1565" y="3241"/>
                  </a:lnTo>
                  <a:lnTo>
                    <a:pt x="1563" y="3243"/>
                  </a:lnTo>
                  <a:lnTo>
                    <a:pt x="1561" y="3243"/>
                  </a:lnTo>
                  <a:lnTo>
                    <a:pt x="1549" y="3238"/>
                  </a:lnTo>
                  <a:lnTo>
                    <a:pt x="1545" y="3238"/>
                  </a:lnTo>
                  <a:lnTo>
                    <a:pt x="1544" y="3236"/>
                  </a:lnTo>
                  <a:lnTo>
                    <a:pt x="1530" y="3236"/>
                  </a:lnTo>
                  <a:lnTo>
                    <a:pt x="1528" y="3238"/>
                  </a:lnTo>
                  <a:lnTo>
                    <a:pt x="1524" y="3239"/>
                  </a:lnTo>
                  <a:lnTo>
                    <a:pt x="1524" y="3255"/>
                  </a:lnTo>
                  <a:lnTo>
                    <a:pt x="1519" y="3255"/>
                  </a:lnTo>
                  <a:lnTo>
                    <a:pt x="1519" y="3251"/>
                  </a:lnTo>
                  <a:lnTo>
                    <a:pt x="1517" y="3249"/>
                  </a:lnTo>
                  <a:lnTo>
                    <a:pt x="1517" y="3247"/>
                  </a:lnTo>
                  <a:lnTo>
                    <a:pt x="1515" y="3243"/>
                  </a:lnTo>
                  <a:lnTo>
                    <a:pt x="1505" y="3243"/>
                  </a:lnTo>
                  <a:lnTo>
                    <a:pt x="1499" y="3245"/>
                  </a:lnTo>
                  <a:lnTo>
                    <a:pt x="1496" y="3245"/>
                  </a:lnTo>
                  <a:lnTo>
                    <a:pt x="1501" y="3251"/>
                  </a:lnTo>
                  <a:lnTo>
                    <a:pt x="1515" y="3259"/>
                  </a:lnTo>
                  <a:lnTo>
                    <a:pt x="1557" y="3280"/>
                  </a:lnTo>
                  <a:lnTo>
                    <a:pt x="1582" y="3293"/>
                  </a:lnTo>
                  <a:lnTo>
                    <a:pt x="1603" y="3305"/>
                  </a:lnTo>
                  <a:lnTo>
                    <a:pt x="1624" y="3312"/>
                  </a:lnTo>
                  <a:lnTo>
                    <a:pt x="1637" y="3320"/>
                  </a:lnTo>
                  <a:lnTo>
                    <a:pt x="1674" y="3341"/>
                  </a:lnTo>
                  <a:lnTo>
                    <a:pt x="1708" y="3362"/>
                  </a:lnTo>
                  <a:lnTo>
                    <a:pt x="1737" y="3379"/>
                  </a:lnTo>
                  <a:lnTo>
                    <a:pt x="1764" y="3393"/>
                  </a:lnTo>
                  <a:lnTo>
                    <a:pt x="1785" y="3397"/>
                  </a:lnTo>
                  <a:lnTo>
                    <a:pt x="1797" y="3391"/>
                  </a:lnTo>
                  <a:lnTo>
                    <a:pt x="1810" y="3378"/>
                  </a:lnTo>
                  <a:lnTo>
                    <a:pt x="1825" y="3355"/>
                  </a:lnTo>
                  <a:lnTo>
                    <a:pt x="1841" y="3326"/>
                  </a:lnTo>
                  <a:lnTo>
                    <a:pt x="1858" y="3291"/>
                  </a:lnTo>
                  <a:lnTo>
                    <a:pt x="1873" y="3253"/>
                  </a:lnTo>
                  <a:lnTo>
                    <a:pt x="1889" y="3211"/>
                  </a:lnTo>
                  <a:lnTo>
                    <a:pt x="1904" y="3167"/>
                  </a:lnTo>
                  <a:lnTo>
                    <a:pt x="1917" y="3122"/>
                  </a:lnTo>
                  <a:lnTo>
                    <a:pt x="1927" y="3080"/>
                  </a:lnTo>
                  <a:lnTo>
                    <a:pt x="1935" y="3038"/>
                  </a:lnTo>
                  <a:lnTo>
                    <a:pt x="1940" y="3000"/>
                  </a:lnTo>
                  <a:lnTo>
                    <a:pt x="1940" y="2965"/>
                  </a:lnTo>
                  <a:lnTo>
                    <a:pt x="1939" y="2938"/>
                  </a:lnTo>
                  <a:lnTo>
                    <a:pt x="1937" y="2921"/>
                  </a:lnTo>
                  <a:lnTo>
                    <a:pt x="1937" y="2900"/>
                  </a:lnTo>
                  <a:lnTo>
                    <a:pt x="1925" y="2888"/>
                  </a:lnTo>
                  <a:lnTo>
                    <a:pt x="1917" y="2877"/>
                  </a:lnTo>
                  <a:lnTo>
                    <a:pt x="1912" y="2862"/>
                  </a:lnTo>
                  <a:lnTo>
                    <a:pt x="1910" y="2837"/>
                  </a:lnTo>
                  <a:lnTo>
                    <a:pt x="1910" y="2823"/>
                  </a:lnTo>
                  <a:lnTo>
                    <a:pt x="1912" y="2808"/>
                  </a:lnTo>
                  <a:lnTo>
                    <a:pt x="1916" y="2793"/>
                  </a:lnTo>
                  <a:lnTo>
                    <a:pt x="1921" y="2781"/>
                  </a:lnTo>
                  <a:lnTo>
                    <a:pt x="1931" y="2775"/>
                  </a:lnTo>
                  <a:lnTo>
                    <a:pt x="1942" y="2768"/>
                  </a:lnTo>
                  <a:lnTo>
                    <a:pt x="1954" y="2766"/>
                  </a:lnTo>
                  <a:lnTo>
                    <a:pt x="1965" y="2769"/>
                  </a:lnTo>
                  <a:lnTo>
                    <a:pt x="1977" y="2777"/>
                  </a:lnTo>
                  <a:lnTo>
                    <a:pt x="1988" y="2789"/>
                  </a:lnTo>
                  <a:lnTo>
                    <a:pt x="1994" y="2798"/>
                  </a:lnTo>
                  <a:lnTo>
                    <a:pt x="2000" y="2787"/>
                  </a:lnTo>
                  <a:lnTo>
                    <a:pt x="2006" y="2766"/>
                  </a:lnTo>
                  <a:lnTo>
                    <a:pt x="2013" y="2737"/>
                  </a:lnTo>
                  <a:lnTo>
                    <a:pt x="2019" y="2704"/>
                  </a:lnTo>
                  <a:lnTo>
                    <a:pt x="2027" y="2672"/>
                  </a:lnTo>
                  <a:lnTo>
                    <a:pt x="2031" y="2639"/>
                  </a:lnTo>
                  <a:lnTo>
                    <a:pt x="2034" y="2610"/>
                  </a:lnTo>
                  <a:lnTo>
                    <a:pt x="2036" y="2589"/>
                  </a:lnTo>
                  <a:lnTo>
                    <a:pt x="2034" y="2572"/>
                  </a:lnTo>
                  <a:lnTo>
                    <a:pt x="2031" y="2557"/>
                  </a:lnTo>
                  <a:lnTo>
                    <a:pt x="2025" y="2547"/>
                  </a:lnTo>
                  <a:lnTo>
                    <a:pt x="2017" y="2543"/>
                  </a:lnTo>
                  <a:lnTo>
                    <a:pt x="2000" y="2535"/>
                  </a:lnTo>
                  <a:lnTo>
                    <a:pt x="1977" y="2522"/>
                  </a:lnTo>
                  <a:lnTo>
                    <a:pt x="1950" y="2503"/>
                  </a:lnTo>
                  <a:lnTo>
                    <a:pt x="1921" y="2472"/>
                  </a:lnTo>
                  <a:lnTo>
                    <a:pt x="1916" y="2466"/>
                  </a:lnTo>
                  <a:lnTo>
                    <a:pt x="1914" y="2466"/>
                  </a:lnTo>
                  <a:lnTo>
                    <a:pt x="1910" y="2468"/>
                  </a:lnTo>
                  <a:lnTo>
                    <a:pt x="1910" y="2484"/>
                  </a:lnTo>
                  <a:lnTo>
                    <a:pt x="1908" y="2495"/>
                  </a:lnTo>
                  <a:lnTo>
                    <a:pt x="1898" y="2509"/>
                  </a:lnTo>
                  <a:lnTo>
                    <a:pt x="1887" y="2522"/>
                  </a:lnTo>
                  <a:lnTo>
                    <a:pt x="1869" y="2534"/>
                  </a:lnTo>
                  <a:lnTo>
                    <a:pt x="1848" y="2537"/>
                  </a:lnTo>
                  <a:lnTo>
                    <a:pt x="1818" y="2535"/>
                  </a:lnTo>
                  <a:lnTo>
                    <a:pt x="1795" y="2530"/>
                  </a:lnTo>
                  <a:lnTo>
                    <a:pt x="1749" y="2514"/>
                  </a:lnTo>
                  <a:lnTo>
                    <a:pt x="1724" y="2509"/>
                  </a:lnTo>
                  <a:lnTo>
                    <a:pt x="1691" y="2507"/>
                  </a:lnTo>
                  <a:lnTo>
                    <a:pt x="1666" y="2509"/>
                  </a:lnTo>
                  <a:lnTo>
                    <a:pt x="1645" y="2516"/>
                  </a:lnTo>
                  <a:lnTo>
                    <a:pt x="1628" y="2526"/>
                  </a:lnTo>
                  <a:lnTo>
                    <a:pt x="1590" y="2555"/>
                  </a:lnTo>
                  <a:lnTo>
                    <a:pt x="1563" y="2570"/>
                  </a:lnTo>
                  <a:lnTo>
                    <a:pt x="1534" y="2582"/>
                  </a:lnTo>
                  <a:lnTo>
                    <a:pt x="1509" y="2589"/>
                  </a:lnTo>
                  <a:lnTo>
                    <a:pt x="1490" y="2593"/>
                  </a:lnTo>
                  <a:lnTo>
                    <a:pt x="1471" y="2589"/>
                  </a:lnTo>
                  <a:lnTo>
                    <a:pt x="1457" y="2582"/>
                  </a:lnTo>
                  <a:lnTo>
                    <a:pt x="1450" y="2570"/>
                  </a:lnTo>
                  <a:lnTo>
                    <a:pt x="1444" y="2555"/>
                  </a:lnTo>
                  <a:lnTo>
                    <a:pt x="1436" y="2524"/>
                  </a:lnTo>
                  <a:lnTo>
                    <a:pt x="1432" y="2512"/>
                  </a:lnTo>
                  <a:lnTo>
                    <a:pt x="1427" y="2505"/>
                  </a:lnTo>
                  <a:lnTo>
                    <a:pt x="1415" y="2501"/>
                  </a:lnTo>
                  <a:lnTo>
                    <a:pt x="1402" y="2505"/>
                  </a:lnTo>
                  <a:lnTo>
                    <a:pt x="1394" y="2514"/>
                  </a:lnTo>
                  <a:lnTo>
                    <a:pt x="1386" y="2530"/>
                  </a:lnTo>
                  <a:lnTo>
                    <a:pt x="1379" y="2564"/>
                  </a:lnTo>
                  <a:lnTo>
                    <a:pt x="1373" y="2582"/>
                  </a:lnTo>
                  <a:lnTo>
                    <a:pt x="1363" y="2603"/>
                  </a:lnTo>
                  <a:lnTo>
                    <a:pt x="1346" y="2628"/>
                  </a:lnTo>
                  <a:lnTo>
                    <a:pt x="1325" y="2656"/>
                  </a:lnTo>
                  <a:lnTo>
                    <a:pt x="1300" y="2685"/>
                  </a:lnTo>
                  <a:lnTo>
                    <a:pt x="1273" y="2714"/>
                  </a:lnTo>
                  <a:lnTo>
                    <a:pt x="1244" y="2739"/>
                  </a:lnTo>
                  <a:lnTo>
                    <a:pt x="1218" y="2758"/>
                  </a:lnTo>
                  <a:lnTo>
                    <a:pt x="1191" y="2771"/>
                  </a:lnTo>
                  <a:lnTo>
                    <a:pt x="1166" y="2777"/>
                  </a:lnTo>
                  <a:lnTo>
                    <a:pt x="1149" y="2773"/>
                  </a:lnTo>
                  <a:lnTo>
                    <a:pt x="1135" y="2766"/>
                  </a:lnTo>
                  <a:lnTo>
                    <a:pt x="1126" y="2752"/>
                  </a:lnTo>
                  <a:lnTo>
                    <a:pt x="1120" y="2737"/>
                  </a:lnTo>
                  <a:lnTo>
                    <a:pt x="1114" y="2720"/>
                  </a:lnTo>
                  <a:lnTo>
                    <a:pt x="1112" y="2702"/>
                  </a:lnTo>
                  <a:lnTo>
                    <a:pt x="1108" y="2687"/>
                  </a:lnTo>
                  <a:lnTo>
                    <a:pt x="1103" y="2674"/>
                  </a:lnTo>
                  <a:lnTo>
                    <a:pt x="1097" y="2666"/>
                  </a:lnTo>
                  <a:lnTo>
                    <a:pt x="1087" y="2662"/>
                  </a:lnTo>
                  <a:lnTo>
                    <a:pt x="1074" y="2666"/>
                  </a:lnTo>
                  <a:lnTo>
                    <a:pt x="1062" y="2676"/>
                  </a:lnTo>
                  <a:lnTo>
                    <a:pt x="1053" y="2689"/>
                  </a:lnTo>
                  <a:lnTo>
                    <a:pt x="1041" y="2720"/>
                  </a:lnTo>
                  <a:lnTo>
                    <a:pt x="1018" y="2787"/>
                  </a:lnTo>
                  <a:lnTo>
                    <a:pt x="991" y="2844"/>
                  </a:lnTo>
                  <a:lnTo>
                    <a:pt x="963" y="2892"/>
                  </a:lnTo>
                  <a:lnTo>
                    <a:pt x="934" y="2931"/>
                  </a:lnTo>
                  <a:lnTo>
                    <a:pt x="913" y="2956"/>
                  </a:lnTo>
                  <a:lnTo>
                    <a:pt x="890" y="2984"/>
                  </a:lnTo>
                  <a:lnTo>
                    <a:pt x="865" y="3011"/>
                  </a:lnTo>
                  <a:lnTo>
                    <a:pt x="838" y="3034"/>
                  </a:lnTo>
                  <a:lnTo>
                    <a:pt x="811" y="3051"/>
                  </a:lnTo>
                  <a:lnTo>
                    <a:pt x="780" y="3057"/>
                  </a:lnTo>
                  <a:lnTo>
                    <a:pt x="763" y="3053"/>
                  </a:lnTo>
                  <a:lnTo>
                    <a:pt x="752" y="3046"/>
                  </a:lnTo>
                  <a:lnTo>
                    <a:pt x="742" y="3032"/>
                  </a:lnTo>
                  <a:lnTo>
                    <a:pt x="736" y="3017"/>
                  </a:lnTo>
                  <a:lnTo>
                    <a:pt x="729" y="2982"/>
                  </a:lnTo>
                  <a:lnTo>
                    <a:pt x="723" y="2967"/>
                  </a:lnTo>
                  <a:lnTo>
                    <a:pt x="717" y="2954"/>
                  </a:lnTo>
                  <a:lnTo>
                    <a:pt x="709" y="2944"/>
                  </a:lnTo>
                  <a:lnTo>
                    <a:pt x="700" y="2938"/>
                  </a:lnTo>
                  <a:lnTo>
                    <a:pt x="688" y="2934"/>
                  </a:lnTo>
                  <a:lnTo>
                    <a:pt x="677" y="2933"/>
                  </a:lnTo>
                  <a:lnTo>
                    <a:pt x="665" y="2938"/>
                  </a:lnTo>
                  <a:lnTo>
                    <a:pt x="656" y="2950"/>
                  </a:lnTo>
                  <a:lnTo>
                    <a:pt x="646" y="2971"/>
                  </a:lnTo>
                  <a:lnTo>
                    <a:pt x="623" y="3021"/>
                  </a:lnTo>
                  <a:lnTo>
                    <a:pt x="610" y="3048"/>
                  </a:lnTo>
                  <a:lnTo>
                    <a:pt x="594" y="3071"/>
                  </a:lnTo>
                  <a:lnTo>
                    <a:pt x="577" y="3092"/>
                  </a:lnTo>
                  <a:lnTo>
                    <a:pt x="556" y="3109"/>
                  </a:lnTo>
                  <a:lnTo>
                    <a:pt x="533" y="3121"/>
                  </a:lnTo>
                  <a:lnTo>
                    <a:pt x="506" y="3124"/>
                  </a:lnTo>
                  <a:lnTo>
                    <a:pt x="481" y="3121"/>
                  </a:lnTo>
                  <a:lnTo>
                    <a:pt x="464" y="3113"/>
                  </a:lnTo>
                  <a:lnTo>
                    <a:pt x="453" y="3101"/>
                  </a:lnTo>
                  <a:lnTo>
                    <a:pt x="445" y="3088"/>
                  </a:lnTo>
                  <a:lnTo>
                    <a:pt x="441" y="3073"/>
                  </a:lnTo>
                  <a:lnTo>
                    <a:pt x="439" y="3057"/>
                  </a:lnTo>
                  <a:lnTo>
                    <a:pt x="437" y="3040"/>
                  </a:lnTo>
                  <a:lnTo>
                    <a:pt x="437" y="3028"/>
                  </a:lnTo>
                  <a:lnTo>
                    <a:pt x="435" y="3019"/>
                  </a:lnTo>
                  <a:lnTo>
                    <a:pt x="428" y="2996"/>
                  </a:lnTo>
                  <a:lnTo>
                    <a:pt x="424" y="2986"/>
                  </a:lnTo>
                  <a:lnTo>
                    <a:pt x="418" y="2979"/>
                  </a:lnTo>
                  <a:lnTo>
                    <a:pt x="406" y="2977"/>
                  </a:lnTo>
                  <a:lnTo>
                    <a:pt x="397" y="2979"/>
                  </a:lnTo>
                  <a:lnTo>
                    <a:pt x="387" y="2984"/>
                  </a:lnTo>
                  <a:lnTo>
                    <a:pt x="380" y="2996"/>
                  </a:lnTo>
                  <a:lnTo>
                    <a:pt x="370" y="3013"/>
                  </a:lnTo>
                  <a:lnTo>
                    <a:pt x="362" y="3027"/>
                  </a:lnTo>
                  <a:lnTo>
                    <a:pt x="353" y="3044"/>
                  </a:lnTo>
                  <a:lnTo>
                    <a:pt x="337" y="3061"/>
                  </a:lnTo>
                  <a:lnTo>
                    <a:pt x="320" y="3078"/>
                  </a:lnTo>
                  <a:lnTo>
                    <a:pt x="299" y="3092"/>
                  </a:lnTo>
                  <a:lnTo>
                    <a:pt x="272" y="3101"/>
                  </a:lnTo>
                  <a:lnTo>
                    <a:pt x="244" y="3105"/>
                  </a:lnTo>
                  <a:lnTo>
                    <a:pt x="213" y="3103"/>
                  </a:lnTo>
                  <a:lnTo>
                    <a:pt x="190" y="3097"/>
                  </a:lnTo>
                  <a:lnTo>
                    <a:pt x="173" y="3090"/>
                  </a:lnTo>
                  <a:lnTo>
                    <a:pt x="161" y="3078"/>
                  </a:lnTo>
                  <a:lnTo>
                    <a:pt x="155" y="3069"/>
                  </a:lnTo>
                  <a:lnTo>
                    <a:pt x="153" y="3057"/>
                  </a:lnTo>
                  <a:lnTo>
                    <a:pt x="153" y="3046"/>
                  </a:lnTo>
                  <a:lnTo>
                    <a:pt x="150" y="3023"/>
                  </a:lnTo>
                  <a:lnTo>
                    <a:pt x="146" y="3013"/>
                  </a:lnTo>
                  <a:lnTo>
                    <a:pt x="138" y="3007"/>
                  </a:lnTo>
                  <a:lnTo>
                    <a:pt x="125" y="3005"/>
                  </a:lnTo>
                  <a:lnTo>
                    <a:pt x="107" y="3007"/>
                  </a:lnTo>
                  <a:lnTo>
                    <a:pt x="84" y="3007"/>
                  </a:lnTo>
                  <a:lnTo>
                    <a:pt x="65" y="2998"/>
                  </a:lnTo>
                  <a:lnTo>
                    <a:pt x="48" y="2982"/>
                  </a:lnTo>
                  <a:lnTo>
                    <a:pt x="35" y="2963"/>
                  </a:lnTo>
                  <a:lnTo>
                    <a:pt x="25" y="2940"/>
                  </a:lnTo>
                  <a:lnTo>
                    <a:pt x="19" y="2921"/>
                  </a:lnTo>
                  <a:lnTo>
                    <a:pt x="17" y="2904"/>
                  </a:lnTo>
                  <a:lnTo>
                    <a:pt x="21" y="2875"/>
                  </a:lnTo>
                  <a:lnTo>
                    <a:pt x="29" y="2848"/>
                  </a:lnTo>
                  <a:lnTo>
                    <a:pt x="38" y="2825"/>
                  </a:lnTo>
                  <a:lnTo>
                    <a:pt x="48" y="2806"/>
                  </a:lnTo>
                  <a:lnTo>
                    <a:pt x="56" y="2789"/>
                  </a:lnTo>
                  <a:lnTo>
                    <a:pt x="59" y="2777"/>
                  </a:lnTo>
                  <a:lnTo>
                    <a:pt x="56" y="2766"/>
                  </a:lnTo>
                  <a:lnTo>
                    <a:pt x="48" y="2756"/>
                  </a:lnTo>
                  <a:lnTo>
                    <a:pt x="23" y="2731"/>
                  </a:lnTo>
                  <a:lnTo>
                    <a:pt x="12" y="2716"/>
                  </a:lnTo>
                  <a:lnTo>
                    <a:pt x="4" y="2697"/>
                  </a:lnTo>
                  <a:lnTo>
                    <a:pt x="0" y="2672"/>
                  </a:lnTo>
                  <a:lnTo>
                    <a:pt x="4" y="2639"/>
                  </a:lnTo>
                  <a:lnTo>
                    <a:pt x="12" y="2612"/>
                  </a:lnTo>
                  <a:lnTo>
                    <a:pt x="23" y="2593"/>
                  </a:lnTo>
                  <a:lnTo>
                    <a:pt x="40" y="2576"/>
                  </a:lnTo>
                  <a:lnTo>
                    <a:pt x="58" y="2564"/>
                  </a:lnTo>
                  <a:lnTo>
                    <a:pt x="77" y="2555"/>
                  </a:lnTo>
                  <a:lnTo>
                    <a:pt x="96" y="2547"/>
                  </a:lnTo>
                  <a:lnTo>
                    <a:pt x="113" y="2539"/>
                  </a:lnTo>
                  <a:lnTo>
                    <a:pt x="128" y="2532"/>
                  </a:lnTo>
                  <a:lnTo>
                    <a:pt x="142" y="2524"/>
                  </a:lnTo>
                  <a:lnTo>
                    <a:pt x="150" y="2512"/>
                  </a:lnTo>
                  <a:lnTo>
                    <a:pt x="153" y="2497"/>
                  </a:lnTo>
                  <a:lnTo>
                    <a:pt x="150" y="2476"/>
                  </a:lnTo>
                  <a:lnTo>
                    <a:pt x="136" y="2457"/>
                  </a:lnTo>
                  <a:lnTo>
                    <a:pt x="119" y="2440"/>
                  </a:lnTo>
                  <a:lnTo>
                    <a:pt x="98" y="2422"/>
                  </a:lnTo>
                  <a:lnTo>
                    <a:pt x="79" y="2405"/>
                  </a:lnTo>
                  <a:lnTo>
                    <a:pt x="61" y="2386"/>
                  </a:lnTo>
                  <a:lnTo>
                    <a:pt x="48" y="2367"/>
                  </a:lnTo>
                  <a:lnTo>
                    <a:pt x="44" y="2344"/>
                  </a:lnTo>
                  <a:lnTo>
                    <a:pt x="48" y="2311"/>
                  </a:lnTo>
                  <a:lnTo>
                    <a:pt x="59" y="2284"/>
                  </a:lnTo>
                  <a:lnTo>
                    <a:pt x="77" y="2259"/>
                  </a:lnTo>
                  <a:lnTo>
                    <a:pt x="98" y="2240"/>
                  </a:lnTo>
                  <a:lnTo>
                    <a:pt x="121" y="2225"/>
                  </a:lnTo>
                  <a:lnTo>
                    <a:pt x="146" y="2213"/>
                  </a:lnTo>
                  <a:lnTo>
                    <a:pt x="173" y="2204"/>
                  </a:lnTo>
                  <a:lnTo>
                    <a:pt x="196" y="2198"/>
                  </a:lnTo>
                  <a:lnTo>
                    <a:pt x="219" y="2194"/>
                  </a:lnTo>
                  <a:lnTo>
                    <a:pt x="236" y="2190"/>
                  </a:lnTo>
                  <a:lnTo>
                    <a:pt x="247" y="2190"/>
                  </a:lnTo>
                  <a:lnTo>
                    <a:pt x="272" y="2192"/>
                  </a:lnTo>
                  <a:lnTo>
                    <a:pt x="318" y="2200"/>
                  </a:lnTo>
                  <a:lnTo>
                    <a:pt x="334" y="2202"/>
                  </a:lnTo>
                  <a:lnTo>
                    <a:pt x="347" y="2200"/>
                  </a:lnTo>
                  <a:lnTo>
                    <a:pt x="364" y="2198"/>
                  </a:lnTo>
                  <a:lnTo>
                    <a:pt x="380" y="2190"/>
                  </a:lnTo>
                  <a:lnTo>
                    <a:pt x="391" y="2183"/>
                  </a:lnTo>
                  <a:lnTo>
                    <a:pt x="397" y="2171"/>
                  </a:lnTo>
                  <a:lnTo>
                    <a:pt x="393" y="2156"/>
                  </a:lnTo>
                  <a:lnTo>
                    <a:pt x="385" y="2136"/>
                  </a:lnTo>
                  <a:lnTo>
                    <a:pt x="374" y="2117"/>
                  </a:lnTo>
                  <a:lnTo>
                    <a:pt x="360" y="2098"/>
                  </a:lnTo>
                  <a:lnTo>
                    <a:pt x="334" y="2064"/>
                  </a:lnTo>
                  <a:lnTo>
                    <a:pt x="324" y="2046"/>
                  </a:lnTo>
                  <a:lnTo>
                    <a:pt x="320" y="2025"/>
                  </a:lnTo>
                  <a:lnTo>
                    <a:pt x="324" y="1995"/>
                  </a:lnTo>
                  <a:lnTo>
                    <a:pt x="336" y="1968"/>
                  </a:lnTo>
                  <a:lnTo>
                    <a:pt x="353" y="1947"/>
                  </a:lnTo>
                  <a:lnTo>
                    <a:pt x="376" y="1929"/>
                  </a:lnTo>
                  <a:lnTo>
                    <a:pt x="401" y="1918"/>
                  </a:lnTo>
                  <a:lnTo>
                    <a:pt x="428" y="1908"/>
                  </a:lnTo>
                  <a:lnTo>
                    <a:pt x="454" y="1904"/>
                  </a:lnTo>
                  <a:lnTo>
                    <a:pt x="481" y="1902"/>
                  </a:lnTo>
                  <a:lnTo>
                    <a:pt x="545" y="1904"/>
                  </a:lnTo>
                  <a:lnTo>
                    <a:pt x="598" y="1910"/>
                  </a:lnTo>
                  <a:lnTo>
                    <a:pt x="646" y="1918"/>
                  </a:lnTo>
                  <a:lnTo>
                    <a:pt x="686" y="1926"/>
                  </a:lnTo>
                  <a:lnTo>
                    <a:pt x="717" y="1935"/>
                  </a:lnTo>
                  <a:lnTo>
                    <a:pt x="738" y="1945"/>
                  </a:lnTo>
                  <a:lnTo>
                    <a:pt x="765" y="1958"/>
                  </a:lnTo>
                  <a:lnTo>
                    <a:pt x="815" y="1985"/>
                  </a:lnTo>
                  <a:lnTo>
                    <a:pt x="840" y="1989"/>
                  </a:lnTo>
                  <a:lnTo>
                    <a:pt x="848" y="1989"/>
                  </a:lnTo>
                  <a:lnTo>
                    <a:pt x="853" y="1987"/>
                  </a:lnTo>
                  <a:lnTo>
                    <a:pt x="859" y="1983"/>
                  </a:lnTo>
                  <a:lnTo>
                    <a:pt x="867" y="1975"/>
                  </a:lnTo>
                  <a:lnTo>
                    <a:pt x="867" y="1968"/>
                  </a:lnTo>
                  <a:lnTo>
                    <a:pt x="863" y="1952"/>
                  </a:lnTo>
                  <a:lnTo>
                    <a:pt x="853" y="1933"/>
                  </a:lnTo>
                  <a:lnTo>
                    <a:pt x="842" y="1914"/>
                  </a:lnTo>
                  <a:lnTo>
                    <a:pt x="830" y="1893"/>
                  </a:lnTo>
                  <a:lnTo>
                    <a:pt x="821" y="1868"/>
                  </a:lnTo>
                  <a:lnTo>
                    <a:pt x="817" y="1841"/>
                  </a:lnTo>
                  <a:lnTo>
                    <a:pt x="821" y="1818"/>
                  </a:lnTo>
                  <a:lnTo>
                    <a:pt x="830" y="1797"/>
                  </a:lnTo>
                  <a:lnTo>
                    <a:pt x="846" y="1776"/>
                  </a:lnTo>
                  <a:lnTo>
                    <a:pt x="869" y="1761"/>
                  </a:lnTo>
                  <a:lnTo>
                    <a:pt x="895" y="1751"/>
                  </a:lnTo>
                  <a:lnTo>
                    <a:pt x="928" y="1747"/>
                  </a:lnTo>
                  <a:lnTo>
                    <a:pt x="964" y="1751"/>
                  </a:lnTo>
                  <a:lnTo>
                    <a:pt x="1005" y="1759"/>
                  </a:lnTo>
                  <a:lnTo>
                    <a:pt x="1045" y="1772"/>
                  </a:lnTo>
                  <a:lnTo>
                    <a:pt x="1083" y="1787"/>
                  </a:lnTo>
                  <a:lnTo>
                    <a:pt x="1120" y="1803"/>
                  </a:lnTo>
                  <a:lnTo>
                    <a:pt x="1150" y="1820"/>
                  </a:lnTo>
                  <a:lnTo>
                    <a:pt x="1172" y="1835"/>
                  </a:lnTo>
                  <a:lnTo>
                    <a:pt x="1195" y="1853"/>
                  </a:lnTo>
                  <a:lnTo>
                    <a:pt x="1221" y="1872"/>
                  </a:lnTo>
                  <a:lnTo>
                    <a:pt x="1246" y="1891"/>
                  </a:lnTo>
                  <a:lnTo>
                    <a:pt x="1273" y="1910"/>
                  </a:lnTo>
                  <a:lnTo>
                    <a:pt x="1296" y="1926"/>
                  </a:lnTo>
                  <a:lnTo>
                    <a:pt x="1319" y="1935"/>
                  </a:lnTo>
                  <a:lnTo>
                    <a:pt x="1336" y="1939"/>
                  </a:lnTo>
                  <a:lnTo>
                    <a:pt x="1346" y="1935"/>
                  </a:lnTo>
                  <a:lnTo>
                    <a:pt x="1352" y="1927"/>
                  </a:lnTo>
                  <a:lnTo>
                    <a:pt x="1356" y="1914"/>
                  </a:lnTo>
                  <a:lnTo>
                    <a:pt x="1359" y="1897"/>
                  </a:lnTo>
                  <a:lnTo>
                    <a:pt x="1361" y="1879"/>
                  </a:lnTo>
                  <a:lnTo>
                    <a:pt x="1363" y="1860"/>
                  </a:lnTo>
                  <a:lnTo>
                    <a:pt x="1369" y="1843"/>
                  </a:lnTo>
                  <a:lnTo>
                    <a:pt x="1377" y="1826"/>
                  </a:lnTo>
                  <a:lnTo>
                    <a:pt x="1388" y="1812"/>
                  </a:lnTo>
                  <a:lnTo>
                    <a:pt x="1405" y="1805"/>
                  </a:lnTo>
                  <a:lnTo>
                    <a:pt x="1430" y="1801"/>
                  </a:lnTo>
                  <a:lnTo>
                    <a:pt x="1469" y="1807"/>
                  </a:lnTo>
                  <a:lnTo>
                    <a:pt x="1509" y="1822"/>
                  </a:lnTo>
                  <a:lnTo>
                    <a:pt x="1549" y="1849"/>
                  </a:lnTo>
                  <a:lnTo>
                    <a:pt x="1590" y="1883"/>
                  </a:lnTo>
                  <a:lnTo>
                    <a:pt x="1628" y="1926"/>
                  </a:lnTo>
                  <a:lnTo>
                    <a:pt x="1664" y="1973"/>
                  </a:lnTo>
                  <a:lnTo>
                    <a:pt x="1697" y="2029"/>
                  </a:lnTo>
                  <a:lnTo>
                    <a:pt x="1707" y="2046"/>
                  </a:lnTo>
                  <a:lnTo>
                    <a:pt x="1722" y="2069"/>
                  </a:lnTo>
                  <a:lnTo>
                    <a:pt x="1739" y="2090"/>
                  </a:lnTo>
                  <a:lnTo>
                    <a:pt x="1760" y="2112"/>
                  </a:lnTo>
                  <a:lnTo>
                    <a:pt x="1779" y="2125"/>
                  </a:lnTo>
                  <a:lnTo>
                    <a:pt x="1806" y="2144"/>
                  </a:lnTo>
                  <a:lnTo>
                    <a:pt x="1833" y="2173"/>
                  </a:lnTo>
                  <a:lnTo>
                    <a:pt x="1858" y="2207"/>
                  </a:lnTo>
                  <a:lnTo>
                    <a:pt x="1879" y="2246"/>
                  </a:lnTo>
                  <a:lnTo>
                    <a:pt x="1894" y="2286"/>
                  </a:lnTo>
                  <a:lnTo>
                    <a:pt x="1904" y="2323"/>
                  </a:lnTo>
                  <a:lnTo>
                    <a:pt x="1908" y="2336"/>
                  </a:lnTo>
                  <a:lnTo>
                    <a:pt x="1914" y="2347"/>
                  </a:lnTo>
                  <a:lnTo>
                    <a:pt x="1921" y="2355"/>
                  </a:lnTo>
                  <a:lnTo>
                    <a:pt x="1925" y="2357"/>
                  </a:lnTo>
                  <a:lnTo>
                    <a:pt x="1923" y="2346"/>
                  </a:lnTo>
                  <a:lnTo>
                    <a:pt x="1923" y="2315"/>
                  </a:lnTo>
                  <a:lnTo>
                    <a:pt x="1927" y="2301"/>
                  </a:lnTo>
                  <a:lnTo>
                    <a:pt x="1935" y="2292"/>
                  </a:lnTo>
                  <a:lnTo>
                    <a:pt x="1946" y="2286"/>
                  </a:lnTo>
                  <a:lnTo>
                    <a:pt x="1965" y="2286"/>
                  </a:lnTo>
                  <a:lnTo>
                    <a:pt x="1985" y="2294"/>
                  </a:lnTo>
                  <a:lnTo>
                    <a:pt x="2004" y="2307"/>
                  </a:lnTo>
                  <a:lnTo>
                    <a:pt x="2021" y="2319"/>
                  </a:lnTo>
                  <a:lnTo>
                    <a:pt x="2031" y="2330"/>
                  </a:lnTo>
                  <a:lnTo>
                    <a:pt x="2032" y="2319"/>
                  </a:lnTo>
                  <a:lnTo>
                    <a:pt x="2031" y="2301"/>
                  </a:lnTo>
                  <a:lnTo>
                    <a:pt x="2027" y="2282"/>
                  </a:lnTo>
                  <a:lnTo>
                    <a:pt x="2021" y="2263"/>
                  </a:lnTo>
                  <a:lnTo>
                    <a:pt x="2015" y="2246"/>
                  </a:lnTo>
                  <a:lnTo>
                    <a:pt x="2009" y="2232"/>
                  </a:lnTo>
                  <a:lnTo>
                    <a:pt x="2006" y="2223"/>
                  </a:lnTo>
                  <a:lnTo>
                    <a:pt x="2000" y="2202"/>
                  </a:lnTo>
                  <a:lnTo>
                    <a:pt x="1992" y="2177"/>
                  </a:lnTo>
                  <a:lnTo>
                    <a:pt x="1973" y="2119"/>
                  </a:lnTo>
                  <a:lnTo>
                    <a:pt x="1965" y="2092"/>
                  </a:lnTo>
                  <a:lnTo>
                    <a:pt x="1958" y="2069"/>
                  </a:lnTo>
                  <a:lnTo>
                    <a:pt x="1952" y="2056"/>
                  </a:lnTo>
                  <a:lnTo>
                    <a:pt x="1946" y="2041"/>
                  </a:lnTo>
                  <a:lnTo>
                    <a:pt x="1937" y="2018"/>
                  </a:lnTo>
                  <a:lnTo>
                    <a:pt x="1925" y="1991"/>
                  </a:lnTo>
                  <a:lnTo>
                    <a:pt x="1914" y="1962"/>
                  </a:lnTo>
                  <a:lnTo>
                    <a:pt x="1902" y="1935"/>
                  </a:lnTo>
                  <a:lnTo>
                    <a:pt x="1891" y="1910"/>
                  </a:lnTo>
                  <a:lnTo>
                    <a:pt x="1883" y="1895"/>
                  </a:lnTo>
                  <a:lnTo>
                    <a:pt x="1866" y="1870"/>
                  </a:lnTo>
                  <a:lnTo>
                    <a:pt x="1843" y="1849"/>
                  </a:lnTo>
                  <a:lnTo>
                    <a:pt x="1822" y="1835"/>
                  </a:lnTo>
                  <a:lnTo>
                    <a:pt x="1799" y="1824"/>
                  </a:lnTo>
                  <a:lnTo>
                    <a:pt x="1781" y="1814"/>
                  </a:lnTo>
                  <a:lnTo>
                    <a:pt x="1762" y="1801"/>
                  </a:lnTo>
                  <a:lnTo>
                    <a:pt x="1745" y="1787"/>
                  </a:lnTo>
                  <a:lnTo>
                    <a:pt x="1730" y="1770"/>
                  </a:lnTo>
                  <a:lnTo>
                    <a:pt x="1714" y="1757"/>
                  </a:lnTo>
                  <a:lnTo>
                    <a:pt x="1705" y="1745"/>
                  </a:lnTo>
                  <a:lnTo>
                    <a:pt x="1693" y="1734"/>
                  </a:lnTo>
                  <a:lnTo>
                    <a:pt x="1689" y="1732"/>
                  </a:lnTo>
                  <a:lnTo>
                    <a:pt x="1687" y="1730"/>
                  </a:lnTo>
                  <a:lnTo>
                    <a:pt x="1680" y="1730"/>
                  </a:lnTo>
                  <a:lnTo>
                    <a:pt x="1655" y="1755"/>
                  </a:lnTo>
                  <a:lnTo>
                    <a:pt x="1637" y="1761"/>
                  </a:lnTo>
                  <a:lnTo>
                    <a:pt x="1616" y="1762"/>
                  </a:lnTo>
                  <a:lnTo>
                    <a:pt x="1591" y="1757"/>
                  </a:lnTo>
                  <a:lnTo>
                    <a:pt x="1563" y="1741"/>
                  </a:lnTo>
                  <a:lnTo>
                    <a:pt x="1505" y="1695"/>
                  </a:lnTo>
                  <a:lnTo>
                    <a:pt x="1474" y="1670"/>
                  </a:lnTo>
                  <a:lnTo>
                    <a:pt x="1444" y="1651"/>
                  </a:lnTo>
                  <a:lnTo>
                    <a:pt x="1398" y="1630"/>
                  </a:lnTo>
                  <a:lnTo>
                    <a:pt x="1350" y="1613"/>
                  </a:lnTo>
                  <a:lnTo>
                    <a:pt x="1304" y="1601"/>
                  </a:lnTo>
                  <a:lnTo>
                    <a:pt x="1260" y="1592"/>
                  </a:lnTo>
                  <a:lnTo>
                    <a:pt x="1223" y="1586"/>
                  </a:lnTo>
                  <a:lnTo>
                    <a:pt x="1196" y="1582"/>
                  </a:lnTo>
                  <a:lnTo>
                    <a:pt x="1175" y="1578"/>
                  </a:lnTo>
                  <a:lnTo>
                    <a:pt x="1147" y="1573"/>
                  </a:lnTo>
                  <a:lnTo>
                    <a:pt x="1112" y="1563"/>
                  </a:lnTo>
                  <a:lnTo>
                    <a:pt x="1078" y="1551"/>
                  </a:lnTo>
                  <a:lnTo>
                    <a:pt x="1045" y="1540"/>
                  </a:lnTo>
                  <a:lnTo>
                    <a:pt x="1016" y="1525"/>
                  </a:lnTo>
                  <a:lnTo>
                    <a:pt x="995" y="1509"/>
                  </a:lnTo>
                  <a:lnTo>
                    <a:pt x="984" y="1490"/>
                  </a:lnTo>
                  <a:lnTo>
                    <a:pt x="976" y="1471"/>
                  </a:lnTo>
                  <a:lnTo>
                    <a:pt x="974" y="1452"/>
                  </a:lnTo>
                  <a:lnTo>
                    <a:pt x="978" y="1429"/>
                  </a:lnTo>
                  <a:lnTo>
                    <a:pt x="991" y="1410"/>
                  </a:lnTo>
                  <a:lnTo>
                    <a:pt x="1007" y="1392"/>
                  </a:lnTo>
                  <a:lnTo>
                    <a:pt x="1024" y="1381"/>
                  </a:lnTo>
                  <a:lnTo>
                    <a:pt x="1039" y="1371"/>
                  </a:lnTo>
                  <a:lnTo>
                    <a:pt x="1049" y="1367"/>
                  </a:lnTo>
                  <a:lnTo>
                    <a:pt x="1064" y="1362"/>
                  </a:lnTo>
                  <a:lnTo>
                    <a:pt x="1076" y="1352"/>
                  </a:lnTo>
                  <a:lnTo>
                    <a:pt x="1080" y="1342"/>
                  </a:lnTo>
                  <a:lnTo>
                    <a:pt x="1076" y="1333"/>
                  </a:lnTo>
                  <a:lnTo>
                    <a:pt x="1064" y="1323"/>
                  </a:lnTo>
                  <a:lnTo>
                    <a:pt x="1051" y="1314"/>
                  </a:lnTo>
                  <a:lnTo>
                    <a:pt x="1035" y="1304"/>
                  </a:lnTo>
                  <a:lnTo>
                    <a:pt x="1014" y="1296"/>
                  </a:lnTo>
                  <a:lnTo>
                    <a:pt x="987" y="1291"/>
                  </a:lnTo>
                  <a:lnTo>
                    <a:pt x="957" y="1287"/>
                  </a:lnTo>
                  <a:lnTo>
                    <a:pt x="920" y="1285"/>
                  </a:lnTo>
                  <a:lnTo>
                    <a:pt x="888" y="1283"/>
                  </a:lnTo>
                  <a:lnTo>
                    <a:pt x="849" y="1277"/>
                  </a:lnTo>
                  <a:lnTo>
                    <a:pt x="773" y="1262"/>
                  </a:lnTo>
                  <a:lnTo>
                    <a:pt x="742" y="1250"/>
                  </a:lnTo>
                  <a:lnTo>
                    <a:pt x="719" y="1239"/>
                  </a:lnTo>
                  <a:lnTo>
                    <a:pt x="692" y="1222"/>
                  </a:lnTo>
                  <a:lnTo>
                    <a:pt x="663" y="1200"/>
                  </a:lnTo>
                  <a:lnTo>
                    <a:pt x="637" y="1176"/>
                  </a:lnTo>
                  <a:lnTo>
                    <a:pt x="615" y="1151"/>
                  </a:lnTo>
                  <a:lnTo>
                    <a:pt x="600" y="1124"/>
                  </a:lnTo>
                  <a:lnTo>
                    <a:pt x="594" y="1097"/>
                  </a:lnTo>
                  <a:lnTo>
                    <a:pt x="598" y="1068"/>
                  </a:lnTo>
                  <a:lnTo>
                    <a:pt x="610" y="1043"/>
                  </a:lnTo>
                  <a:lnTo>
                    <a:pt x="627" y="1022"/>
                  </a:lnTo>
                  <a:lnTo>
                    <a:pt x="652" y="1007"/>
                  </a:lnTo>
                  <a:lnTo>
                    <a:pt x="671" y="997"/>
                  </a:lnTo>
                  <a:lnTo>
                    <a:pt x="690" y="989"/>
                  </a:lnTo>
                  <a:lnTo>
                    <a:pt x="711" y="980"/>
                  </a:lnTo>
                  <a:lnTo>
                    <a:pt x="729" y="970"/>
                  </a:lnTo>
                  <a:lnTo>
                    <a:pt x="740" y="959"/>
                  </a:lnTo>
                  <a:lnTo>
                    <a:pt x="744" y="945"/>
                  </a:lnTo>
                  <a:lnTo>
                    <a:pt x="740" y="934"/>
                  </a:lnTo>
                  <a:lnTo>
                    <a:pt x="731" y="924"/>
                  </a:lnTo>
                  <a:lnTo>
                    <a:pt x="719" y="918"/>
                  </a:lnTo>
                  <a:lnTo>
                    <a:pt x="708" y="911"/>
                  </a:lnTo>
                  <a:lnTo>
                    <a:pt x="694" y="905"/>
                  </a:lnTo>
                  <a:lnTo>
                    <a:pt x="673" y="899"/>
                  </a:lnTo>
                  <a:lnTo>
                    <a:pt x="646" y="892"/>
                  </a:lnTo>
                  <a:lnTo>
                    <a:pt x="619" y="886"/>
                  </a:lnTo>
                  <a:lnTo>
                    <a:pt x="594" y="882"/>
                  </a:lnTo>
                  <a:lnTo>
                    <a:pt x="575" y="878"/>
                  </a:lnTo>
                  <a:lnTo>
                    <a:pt x="558" y="874"/>
                  </a:lnTo>
                  <a:lnTo>
                    <a:pt x="535" y="869"/>
                  </a:lnTo>
                  <a:lnTo>
                    <a:pt x="508" y="861"/>
                  </a:lnTo>
                  <a:lnTo>
                    <a:pt x="477" y="851"/>
                  </a:lnTo>
                  <a:lnTo>
                    <a:pt x="447" y="838"/>
                  </a:lnTo>
                  <a:lnTo>
                    <a:pt x="418" y="823"/>
                  </a:lnTo>
                  <a:lnTo>
                    <a:pt x="393" y="803"/>
                  </a:lnTo>
                  <a:lnTo>
                    <a:pt x="372" y="780"/>
                  </a:lnTo>
                  <a:lnTo>
                    <a:pt x="359" y="754"/>
                  </a:lnTo>
                  <a:lnTo>
                    <a:pt x="353" y="723"/>
                  </a:lnTo>
                  <a:lnTo>
                    <a:pt x="357" y="696"/>
                  </a:lnTo>
                  <a:lnTo>
                    <a:pt x="366" y="675"/>
                  </a:lnTo>
                  <a:lnTo>
                    <a:pt x="382" y="658"/>
                  </a:lnTo>
                  <a:lnTo>
                    <a:pt x="401" y="642"/>
                  </a:lnTo>
                  <a:lnTo>
                    <a:pt x="420" y="631"/>
                  </a:lnTo>
                  <a:lnTo>
                    <a:pt x="443" y="621"/>
                  </a:lnTo>
                  <a:lnTo>
                    <a:pt x="462" y="613"/>
                  </a:lnTo>
                  <a:lnTo>
                    <a:pt x="481" y="608"/>
                  </a:lnTo>
                  <a:lnTo>
                    <a:pt x="497" y="602"/>
                  </a:lnTo>
                  <a:lnTo>
                    <a:pt x="506" y="596"/>
                  </a:lnTo>
                  <a:lnTo>
                    <a:pt x="510" y="590"/>
                  </a:lnTo>
                  <a:lnTo>
                    <a:pt x="504" y="577"/>
                  </a:lnTo>
                  <a:lnTo>
                    <a:pt x="491" y="566"/>
                  </a:lnTo>
                  <a:lnTo>
                    <a:pt x="468" y="554"/>
                  </a:lnTo>
                  <a:lnTo>
                    <a:pt x="443" y="541"/>
                  </a:lnTo>
                  <a:lnTo>
                    <a:pt x="414" y="523"/>
                  </a:lnTo>
                  <a:lnTo>
                    <a:pt x="380" y="500"/>
                  </a:lnTo>
                  <a:lnTo>
                    <a:pt x="345" y="473"/>
                  </a:lnTo>
                  <a:lnTo>
                    <a:pt x="318" y="445"/>
                  </a:lnTo>
                  <a:lnTo>
                    <a:pt x="301" y="416"/>
                  </a:lnTo>
                  <a:lnTo>
                    <a:pt x="293" y="385"/>
                  </a:lnTo>
                  <a:lnTo>
                    <a:pt x="297" y="360"/>
                  </a:lnTo>
                  <a:lnTo>
                    <a:pt x="305" y="343"/>
                  </a:lnTo>
                  <a:lnTo>
                    <a:pt x="318" y="330"/>
                  </a:lnTo>
                  <a:lnTo>
                    <a:pt x="336" y="318"/>
                  </a:lnTo>
                  <a:lnTo>
                    <a:pt x="355" y="312"/>
                  </a:lnTo>
                  <a:lnTo>
                    <a:pt x="372" y="307"/>
                  </a:lnTo>
                  <a:lnTo>
                    <a:pt x="391" y="303"/>
                  </a:lnTo>
                  <a:lnTo>
                    <a:pt x="408" y="299"/>
                  </a:lnTo>
                  <a:lnTo>
                    <a:pt x="422" y="295"/>
                  </a:lnTo>
                  <a:lnTo>
                    <a:pt x="430" y="287"/>
                  </a:lnTo>
                  <a:lnTo>
                    <a:pt x="433" y="280"/>
                  </a:lnTo>
                  <a:lnTo>
                    <a:pt x="433" y="274"/>
                  </a:lnTo>
                  <a:lnTo>
                    <a:pt x="430" y="268"/>
                  </a:lnTo>
                  <a:lnTo>
                    <a:pt x="428" y="261"/>
                  </a:lnTo>
                  <a:lnTo>
                    <a:pt x="424" y="255"/>
                  </a:lnTo>
                  <a:lnTo>
                    <a:pt x="420" y="251"/>
                  </a:lnTo>
                  <a:lnTo>
                    <a:pt x="376" y="209"/>
                  </a:lnTo>
                  <a:lnTo>
                    <a:pt x="364" y="195"/>
                  </a:lnTo>
                  <a:lnTo>
                    <a:pt x="355" y="180"/>
                  </a:lnTo>
                  <a:lnTo>
                    <a:pt x="347" y="165"/>
                  </a:lnTo>
                  <a:lnTo>
                    <a:pt x="345" y="151"/>
                  </a:lnTo>
                  <a:lnTo>
                    <a:pt x="349" y="134"/>
                  </a:lnTo>
                  <a:lnTo>
                    <a:pt x="357" y="121"/>
                  </a:lnTo>
                  <a:lnTo>
                    <a:pt x="366" y="113"/>
                  </a:lnTo>
                  <a:lnTo>
                    <a:pt x="376" y="107"/>
                  </a:lnTo>
                  <a:lnTo>
                    <a:pt x="383" y="99"/>
                  </a:lnTo>
                  <a:lnTo>
                    <a:pt x="387" y="92"/>
                  </a:lnTo>
                  <a:lnTo>
                    <a:pt x="387" y="86"/>
                  </a:lnTo>
                  <a:lnTo>
                    <a:pt x="385" y="82"/>
                  </a:lnTo>
                  <a:lnTo>
                    <a:pt x="385" y="76"/>
                  </a:lnTo>
                  <a:lnTo>
                    <a:pt x="383" y="73"/>
                  </a:lnTo>
                  <a:lnTo>
                    <a:pt x="383" y="67"/>
                  </a:lnTo>
                  <a:lnTo>
                    <a:pt x="385" y="53"/>
                  </a:lnTo>
                  <a:lnTo>
                    <a:pt x="393" y="42"/>
                  </a:lnTo>
                  <a:lnTo>
                    <a:pt x="405" y="30"/>
                  </a:lnTo>
                  <a:lnTo>
                    <a:pt x="422" y="23"/>
                  </a:lnTo>
                  <a:lnTo>
                    <a:pt x="443" y="21"/>
                  </a:lnTo>
                  <a:lnTo>
                    <a:pt x="470" y="25"/>
                  </a:lnTo>
                  <a:lnTo>
                    <a:pt x="493" y="28"/>
                  </a:lnTo>
                  <a:lnTo>
                    <a:pt x="518" y="28"/>
                  </a:lnTo>
                  <a:lnTo>
                    <a:pt x="527" y="25"/>
                  </a:lnTo>
                  <a:lnTo>
                    <a:pt x="537" y="17"/>
                  </a:lnTo>
                  <a:lnTo>
                    <a:pt x="548" y="9"/>
                  </a:lnTo>
                  <a:lnTo>
                    <a:pt x="562" y="2"/>
                  </a:lnTo>
                  <a:lnTo>
                    <a:pt x="58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6" name="Freeform 15"/>
            <p:cNvSpPr>
              <a:spLocks/>
            </p:cNvSpPr>
            <p:nvPr userDrawn="1"/>
          </p:nvSpPr>
          <p:spPr bwMode="black">
            <a:xfrm>
              <a:off x="299" y="974"/>
              <a:ext cx="91" cy="104"/>
            </a:xfrm>
            <a:custGeom>
              <a:avLst/>
              <a:gdLst>
                <a:gd name="T0" fmla="*/ 0 w 727"/>
                <a:gd name="T1" fmla="*/ 0 h 829"/>
                <a:gd name="T2" fmla="*/ 0 w 727"/>
                <a:gd name="T3" fmla="*/ 0 h 829"/>
                <a:gd name="T4" fmla="*/ 0 w 727"/>
                <a:gd name="T5" fmla="*/ 0 h 829"/>
                <a:gd name="T6" fmla="*/ 0 w 727"/>
                <a:gd name="T7" fmla="*/ 0 h 829"/>
                <a:gd name="T8" fmla="*/ 0 w 727"/>
                <a:gd name="T9" fmla="*/ 0 h 829"/>
                <a:gd name="T10" fmla="*/ 0 w 727"/>
                <a:gd name="T11" fmla="*/ 0 h 829"/>
                <a:gd name="T12" fmla="*/ 0 w 727"/>
                <a:gd name="T13" fmla="*/ 0 h 829"/>
                <a:gd name="T14" fmla="*/ 0 w 727"/>
                <a:gd name="T15" fmla="*/ 0 h 829"/>
                <a:gd name="T16" fmla="*/ 0 w 727"/>
                <a:gd name="T17" fmla="*/ 0 h 8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7" h="829">
                  <a:moveTo>
                    <a:pt x="0" y="0"/>
                  </a:moveTo>
                  <a:lnTo>
                    <a:pt x="727" y="0"/>
                  </a:lnTo>
                  <a:lnTo>
                    <a:pt x="727" y="84"/>
                  </a:lnTo>
                  <a:lnTo>
                    <a:pt x="441" y="84"/>
                  </a:lnTo>
                  <a:lnTo>
                    <a:pt x="441" y="829"/>
                  </a:lnTo>
                  <a:lnTo>
                    <a:pt x="284" y="829"/>
                  </a:lnTo>
                  <a:lnTo>
                    <a:pt x="284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7" name="Freeform 16"/>
            <p:cNvSpPr>
              <a:spLocks/>
            </p:cNvSpPr>
            <p:nvPr userDrawn="1"/>
          </p:nvSpPr>
          <p:spPr bwMode="black">
            <a:xfrm>
              <a:off x="441" y="1010"/>
              <a:ext cx="40" cy="69"/>
            </a:xfrm>
            <a:custGeom>
              <a:avLst/>
              <a:gdLst>
                <a:gd name="T0" fmla="*/ 0 w 318"/>
                <a:gd name="T1" fmla="*/ 0 h 558"/>
                <a:gd name="T2" fmla="*/ 0 w 318"/>
                <a:gd name="T3" fmla="*/ 0 h 558"/>
                <a:gd name="T4" fmla="*/ 0 w 318"/>
                <a:gd name="T5" fmla="*/ 0 h 558"/>
                <a:gd name="T6" fmla="*/ 0 w 318"/>
                <a:gd name="T7" fmla="*/ 0 h 558"/>
                <a:gd name="T8" fmla="*/ 0 w 318"/>
                <a:gd name="T9" fmla="*/ 0 h 558"/>
                <a:gd name="T10" fmla="*/ 0 w 318"/>
                <a:gd name="T11" fmla="*/ 0 h 558"/>
                <a:gd name="T12" fmla="*/ 0 w 318"/>
                <a:gd name="T13" fmla="*/ 0 h 558"/>
                <a:gd name="T14" fmla="*/ 0 w 318"/>
                <a:gd name="T15" fmla="*/ 0 h 558"/>
                <a:gd name="T16" fmla="*/ 0 w 318"/>
                <a:gd name="T17" fmla="*/ 0 h 558"/>
                <a:gd name="T18" fmla="*/ 0 w 318"/>
                <a:gd name="T19" fmla="*/ 0 h 558"/>
                <a:gd name="T20" fmla="*/ 0 w 318"/>
                <a:gd name="T21" fmla="*/ 0 h 558"/>
                <a:gd name="T22" fmla="*/ 0 w 318"/>
                <a:gd name="T23" fmla="*/ 0 h 558"/>
                <a:gd name="T24" fmla="*/ 0 w 318"/>
                <a:gd name="T25" fmla="*/ 0 h 558"/>
                <a:gd name="T26" fmla="*/ 0 w 318"/>
                <a:gd name="T27" fmla="*/ 0 h 558"/>
                <a:gd name="T28" fmla="*/ 0 w 318"/>
                <a:gd name="T29" fmla="*/ 0 h 558"/>
                <a:gd name="T30" fmla="*/ 0 w 318"/>
                <a:gd name="T31" fmla="*/ 0 h 558"/>
                <a:gd name="T32" fmla="*/ 0 w 318"/>
                <a:gd name="T33" fmla="*/ 0 h 558"/>
                <a:gd name="T34" fmla="*/ 0 w 318"/>
                <a:gd name="T35" fmla="*/ 0 h 558"/>
                <a:gd name="T36" fmla="*/ 0 w 318"/>
                <a:gd name="T37" fmla="*/ 0 h 558"/>
                <a:gd name="T38" fmla="*/ 0 w 318"/>
                <a:gd name="T39" fmla="*/ 0 h 558"/>
                <a:gd name="T40" fmla="*/ 0 w 318"/>
                <a:gd name="T41" fmla="*/ 0 h 558"/>
                <a:gd name="T42" fmla="*/ 0 w 318"/>
                <a:gd name="T43" fmla="*/ 0 h 558"/>
                <a:gd name="T44" fmla="*/ 0 w 318"/>
                <a:gd name="T45" fmla="*/ 0 h 558"/>
                <a:gd name="T46" fmla="*/ 0 w 318"/>
                <a:gd name="T47" fmla="*/ 0 h 558"/>
                <a:gd name="T48" fmla="*/ 0 w 318"/>
                <a:gd name="T49" fmla="*/ 0 h 558"/>
                <a:gd name="T50" fmla="*/ 0 w 318"/>
                <a:gd name="T51" fmla="*/ 0 h 558"/>
                <a:gd name="T52" fmla="*/ 0 w 318"/>
                <a:gd name="T53" fmla="*/ 0 h 558"/>
                <a:gd name="T54" fmla="*/ 0 w 318"/>
                <a:gd name="T55" fmla="*/ 0 h 558"/>
                <a:gd name="T56" fmla="*/ 0 w 318"/>
                <a:gd name="T57" fmla="*/ 0 h 5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18" h="558">
                  <a:moveTo>
                    <a:pt x="155" y="0"/>
                  </a:moveTo>
                  <a:lnTo>
                    <a:pt x="155" y="384"/>
                  </a:lnTo>
                  <a:lnTo>
                    <a:pt x="157" y="416"/>
                  </a:lnTo>
                  <a:lnTo>
                    <a:pt x="165" y="443"/>
                  </a:lnTo>
                  <a:lnTo>
                    <a:pt x="178" y="464"/>
                  </a:lnTo>
                  <a:lnTo>
                    <a:pt x="194" y="480"/>
                  </a:lnTo>
                  <a:lnTo>
                    <a:pt x="215" y="487"/>
                  </a:lnTo>
                  <a:lnTo>
                    <a:pt x="238" y="491"/>
                  </a:lnTo>
                  <a:lnTo>
                    <a:pt x="265" y="487"/>
                  </a:lnTo>
                  <a:lnTo>
                    <a:pt x="286" y="474"/>
                  </a:lnTo>
                  <a:lnTo>
                    <a:pt x="303" y="457"/>
                  </a:lnTo>
                  <a:lnTo>
                    <a:pt x="318" y="437"/>
                  </a:lnTo>
                  <a:lnTo>
                    <a:pt x="311" y="462"/>
                  </a:lnTo>
                  <a:lnTo>
                    <a:pt x="299" y="485"/>
                  </a:lnTo>
                  <a:lnTo>
                    <a:pt x="284" y="508"/>
                  </a:lnTo>
                  <a:lnTo>
                    <a:pt x="263" y="527"/>
                  </a:lnTo>
                  <a:lnTo>
                    <a:pt x="236" y="545"/>
                  </a:lnTo>
                  <a:lnTo>
                    <a:pt x="203" y="554"/>
                  </a:lnTo>
                  <a:lnTo>
                    <a:pt x="165" y="558"/>
                  </a:lnTo>
                  <a:lnTo>
                    <a:pt x="127" y="554"/>
                  </a:lnTo>
                  <a:lnTo>
                    <a:pt x="94" y="543"/>
                  </a:lnTo>
                  <a:lnTo>
                    <a:pt x="65" y="526"/>
                  </a:lnTo>
                  <a:lnTo>
                    <a:pt x="42" y="503"/>
                  </a:lnTo>
                  <a:lnTo>
                    <a:pt x="23" y="474"/>
                  </a:lnTo>
                  <a:lnTo>
                    <a:pt x="10" y="439"/>
                  </a:lnTo>
                  <a:lnTo>
                    <a:pt x="2" y="403"/>
                  </a:lnTo>
                  <a:lnTo>
                    <a:pt x="0" y="363"/>
                  </a:lnTo>
                  <a:lnTo>
                    <a:pt x="0" y="11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8" name="Freeform 17"/>
            <p:cNvSpPr>
              <a:spLocks/>
            </p:cNvSpPr>
            <p:nvPr userDrawn="1"/>
          </p:nvSpPr>
          <p:spPr bwMode="black">
            <a:xfrm>
              <a:off x="483" y="1010"/>
              <a:ext cx="25" cy="69"/>
            </a:xfrm>
            <a:custGeom>
              <a:avLst/>
              <a:gdLst>
                <a:gd name="T0" fmla="*/ 0 w 201"/>
                <a:gd name="T1" fmla="*/ 0 h 552"/>
                <a:gd name="T2" fmla="*/ 0 w 201"/>
                <a:gd name="T3" fmla="*/ 0 h 552"/>
                <a:gd name="T4" fmla="*/ 0 w 201"/>
                <a:gd name="T5" fmla="*/ 0 h 552"/>
                <a:gd name="T6" fmla="*/ 0 w 201"/>
                <a:gd name="T7" fmla="*/ 0 h 552"/>
                <a:gd name="T8" fmla="*/ 0 w 201"/>
                <a:gd name="T9" fmla="*/ 0 h 552"/>
                <a:gd name="T10" fmla="*/ 0 w 201"/>
                <a:gd name="T11" fmla="*/ 0 h 552"/>
                <a:gd name="T12" fmla="*/ 0 w 201"/>
                <a:gd name="T13" fmla="*/ 0 h 552"/>
                <a:gd name="T14" fmla="*/ 0 w 201"/>
                <a:gd name="T15" fmla="*/ 0 h 552"/>
                <a:gd name="T16" fmla="*/ 0 w 201"/>
                <a:gd name="T17" fmla="*/ 0 h 552"/>
                <a:gd name="T18" fmla="*/ 0 w 201"/>
                <a:gd name="T19" fmla="*/ 0 h 552"/>
                <a:gd name="T20" fmla="*/ 0 w 201"/>
                <a:gd name="T21" fmla="*/ 0 h 552"/>
                <a:gd name="T22" fmla="*/ 0 w 201"/>
                <a:gd name="T23" fmla="*/ 0 h 552"/>
                <a:gd name="T24" fmla="*/ 0 w 201"/>
                <a:gd name="T25" fmla="*/ 0 h 552"/>
                <a:gd name="T26" fmla="*/ 0 w 201"/>
                <a:gd name="T27" fmla="*/ 0 h 552"/>
                <a:gd name="T28" fmla="*/ 0 w 201"/>
                <a:gd name="T29" fmla="*/ 0 h 552"/>
                <a:gd name="T30" fmla="*/ 0 w 201"/>
                <a:gd name="T31" fmla="*/ 0 h 552"/>
                <a:gd name="T32" fmla="*/ 0 w 201"/>
                <a:gd name="T33" fmla="*/ 0 h 552"/>
                <a:gd name="T34" fmla="*/ 0 w 201"/>
                <a:gd name="T35" fmla="*/ 0 h 552"/>
                <a:gd name="T36" fmla="*/ 0 w 201"/>
                <a:gd name="T37" fmla="*/ 0 h 55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01" h="552">
                  <a:moveTo>
                    <a:pt x="155" y="0"/>
                  </a:moveTo>
                  <a:lnTo>
                    <a:pt x="155" y="441"/>
                  </a:lnTo>
                  <a:lnTo>
                    <a:pt x="157" y="472"/>
                  </a:lnTo>
                  <a:lnTo>
                    <a:pt x="161" y="497"/>
                  </a:lnTo>
                  <a:lnTo>
                    <a:pt x="168" y="514"/>
                  </a:lnTo>
                  <a:lnTo>
                    <a:pt x="182" y="526"/>
                  </a:lnTo>
                  <a:lnTo>
                    <a:pt x="201" y="529"/>
                  </a:lnTo>
                  <a:lnTo>
                    <a:pt x="176" y="541"/>
                  </a:lnTo>
                  <a:lnTo>
                    <a:pt x="145" y="549"/>
                  </a:lnTo>
                  <a:lnTo>
                    <a:pt x="113" y="552"/>
                  </a:lnTo>
                  <a:lnTo>
                    <a:pt x="86" y="550"/>
                  </a:lnTo>
                  <a:lnTo>
                    <a:pt x="63" y="545"/>
                  </a:lnTo>
                  <a:lnTo>
                    <a:pt x="42" y="533"/>
                  </a:lnTo>
                  <a:lnTo>
                    <a:pt x="25" y="518"/>
                  </a:lnTo>
                  <a:lnTo>
                    <a:pt x="11" y="497"/>
                  </a:lnTo>
                  <a:lnTo>
                    <a:pt x="3" y="470"/>
                  </a:lnTo>
                  <a:lnTo>
                    <a:pt x="0" y="437"/>
                  </a:lnTo>
                  <a:lnTo>
                    <a:pt x="0" y="11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9" name="Freeform 18"/>
            <p:cNvSpPr>
              <a:spLocks/>
            </p:cNvSpPr>
            <p:nvPr userDrawn="1"/>
          </p:nvSpPr>
          <p:spPr bwMode="black">
            <a:xfrm>
              <a:off x="572" y="993"/>
              <a:ext cx="48" cy="86"/>
            </a:xfrm>
            <a:custGeom>
              <a:avLst/>
              <a:gdLst>
                <a:gd name="T0" fmla="*/ 0 w 388"/>
                <a:gd name="T1" fmla="*/ 0 h 694"/>
                <a:gd name="T2" fmla="*/ 0 w 388"/>
                <a:gd name="T3" fmla="*/ 0 h 694"/>
                <a:gd name="T4" fmla="*/ 0 w 388"/>
                <a:gd name="T5" fmla="*/ 0 h 694"/>
                <a:gd name="T6" fmla="*/ 0 w 388"/>
                <a:gd name="T7" fmla="*/ 0 h 694"/>
                <a:gd name="T8" fmla="*/ 0 w 388"/>
                <a:gd name="T9" fmla="*/ 0 h 694"/>
                <a:gd name="T10" fmla="*/ 0 w 388"/>
                <a:gd name="T11" fmla="*/ 0 h 694"/>
                <a:gd name="T12" fmla="*/ 0 w 388"/>
                <a:gd name="T13" fmla="*/ 0 h 694"/>
                <a:gd name="T14" fmla="*/ 0 w 388"/>
                <a:gd name="T15" fmla="*/ 0 h 694"/>
                <a:gd name="T16" fmla="*/ 0 w 388"/>
                <a:gd name="T17" fmla="*/ 0 h 694"/>
                <a:gd name="T18" fmla="*/ 0 w 388"/>
                <a:gd name="T19" fmla="*/ 0 h 694"/>
                <a:gd name="T20" fmla="*/ 0 w 388"/>
                <a:gd name="T21" fmla="*/ 0 h 694"/>
                <a:gd name="T22" fmla="*/ 0 w 388"/>
                <a:gd name="T23" fmla="*/ 0 h 694"/>
                <a:gd name="T24" fmla="*/ 0 w 388"/>
                <a:gd name="T25" fmla="*/ 0 h 694"/>
                <a:gd name="T26" fmla="*/ 0 w 388"/>
                <a:gd name="T27" fmla="*/ 0 h 694"/>
                <a:gd name="T28" fmla="*/ 0 w 388"/>
                <a:gd name="T29" fmla="*/ 0 h 694"/>
                <a:gd name="T30" fmla="*/ 0 w 388"/>
                <a:gd name="T31" fmla="*/ 0 h 694"/>
                <a:gd name="T32" fmla="*/ 0 w 388"/>
                <a:gd name="T33" fmla="*/ 0 h 694"/>
                <a:gd name="T34" fmla="*/ 0 w 388"/>
                <a:gd name="T35" fmla="*/ 0 h 694"/>
                <a:gd name="T36" fmla="*/ 0 w 388"/>
                <a:gd name="T37" fmla="*/ 0 h 694"/>
                <a:gd name="T38" fmla="*/ 0 w 388"/>
                <a:gd name="T39" fmla="*/ 0 h 694"/>
                <a:gd name="T40" fmla="*/ 0 w 388"/>
                <a:gd name="T41" fmla="*/ 0 h 694"/>
                <a:gd name="T42" fmla="*/ 0 w 388"/>
                <a:gd name="T43" fmla="*/ 0 h 694"/>
                <a:gd name="T44" fmla="*/ 0 w 388"/>
                <a:gd name="T45" fmla="*/ 0 h 694"/>
                <a:gd name="T46" fmla="*/ 0 w 388"/>
                <a:gd name="T47" fmla="*/ 0 h 694"/>
                <a:gd name="T48" fmla="*/ 0 w 388"/>
                <a:gd name="T49" fmla="*/ 0 h 694"/>
                <a:gd name="T50" fmla="*/ 0 w 388"/>
                <a:gd name="T51" fmla="*/ 0 h 694"/>
                <a:gd name="T52" fmla="*/ 0 w 388"/>
                <a:gd name="T53" fmla="*/ 0 h 694"/>
                <a:gd name="T54" fmla="*/ 0 w 388"/>
                <a:gd name="T55" fmla="*/ 0 h 694"/>
                <a:gd name="T56" fmla="*/ 0 w 388"/>
                <a:gd name="T57" fmla="*/ 0 h 694"/>
                <a:gd name="T58" fmla="*/ 0 w 388"/>
                <a:gd name="T59" fmla="*/ 0 h 694"/>
                <a:gd name="T60" fmla="*/ 0 w 388"/>
                <a:gd name="T61" fmla="*/ 0 h 694"/>
                <a:gd name="T62" fmla="*/ 0 w 388"/>
                <a:gd name="T63" fmla="*/ 0 h 694"/>
                <a:gd name="T64" fmla="*/ 0 w 388"/>
                <a:gd name="T65" fmla="*/ 0 h 694"/>
                <a:gd name="T66" fmla="*/ 0 w 388"/>
                <a:gd name="T67" fmla="*/ 0 h 694"/>
                <a:gd name="T68" fmla="*/ 0 w 388"/>
                <a:gd name="T69" fmla="*/ 0 h 694"/>
                <a:gd name="T70" fmla="*/ 0 w 388"/>
                <a:gd name="T71" fmla="*/ 0 h 694"/>
                <a:gd name="T72" fmla="*/ 0 w 388"/>
                <a:gd name="T73" fmla="*/ 0 h 694"/>
                <a:gd name="T74" fmla="*/ 0 w 388"/>
                <a:gd name="T75" fmla="*/ 0 h 694"/>
                <a:gd name="T76" fmla="*/ 0 w 388"/>
                <a:gd name="T77" fmla="*/ 0 h 694"/>
                <a:gd name="T78" fmla="*/ 0 w 388"/>
                <a:gd name="T79" fmla="*/ 0 h 69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8" h="694">
                  <a:moveTo>
                    <a:pt x="194" y="0"/>
                  </a:moveTo>
                  <a:lnTo>
                    <a:pt x="215" y="0"/>
                  </a:lnTo>
                  <a:lnTo>
                    <a:pt x="215" y="142"/>
                  </a:lnTo>
                  <a:lnTo>
                    <a:pt x="347" y="142"/>
                  </a:lnTo>
                  <a:lnTo>
                    <a:pt x="347" y="201"/>
                  </a:lnTo>
                  <a:lnTo>
                    <a:pt x="215" y="201"/>
                  </a:lnTo>
                  <a:lnTo>
                    <a:pt x="215" y="543"/>
                  </a:lnTo>
                  <a:lnTo>
                    <a:pt x="217" y="568"/>
                  </a:lnTo>
                  <a:lnTo>
                    <a:pt x="225" y="591"/>
                  </a:lnTo>
                  <a:lnTo>
                    <a:pt x="238" y="610"/>
                  </a:lnTo>
                  <a:lnTo>
                    <a:pt x="255" y="625"/>
                  </a:lnTo>
                  <a:lnTo>
                    <a:pt x="278" y="635"/>
                  </a:lnTo>
                  <a:lnTo>
                    <a:pt x="307" y="639"/>
                  </a:lnTo>
                  <a:lnTo>
                    <a:pt x="328" y="637"/>
                  </a:lnTo>
                  <a:lnTo>
                    <a:pt x="351" y="629"/>
                  </a:lnTo>
                  <a:lnTo>
                    <a:pt x="370" y="614"/>
                  </a:lnTo>
                  <a:lnTo>
                    <a:pt x="388" y="594"/>
                  </a:lnTo>
                  <a:lnTo>
                    <a:pt x="380" y="614"/>
                  </a:lnTo>
                  <a:lnTo>
                    <a:pt x="366" y="635"/>
                  </a:lnTo>
                  <a:lnTo>
                    <a:pt x="351" y="654"/>
                  </a:lnTo>
                  <a:lnTo>
                    <a:pt x="328" y="669"/>
                  </a:lnTo>
                  <a:lnTo>
                    <a:pt x="303" y="683"/>
                  </a:lnTo>
                  <a:lnTo>
                    <a:pt x="271" y="690"/>
                  </a:lnTo>
                  <a:lnTo>
                    <a:pt x="232" y="694"/>
                  </a:lnTo>
                  <a:lnTo>
                    <a:pt x="194" y="690"/>
                  </a:lnTo>
                  <a:lnTo>
                    <a:pt x="159" y="679"/>
                  </a:lnTo>
                  <a:lnTo>
                    <a:pt x="129" y="662"/>
                  </a:lnTo>
                  <a:lnTo>
                    <a:pt x="106" y="639"/>
                  </a:lnTo>
                  <a:lnTo>
                    <a:pt x="86" y="610"/>
                  </a:lnTo>
                  <a:lnTo>
                    <a:pt x="73" y="577"/>
                  </a:lnTo>
                  <a:lnTo>
                    <a:pt x="63" y="541"/>
                  </a:lnTo>
                  <a:lnTo>
                    <a:pt x="62" y="500"/>
                  </a:lnTo>
                  <a:lnTo>
                    <a:pt x="62" y="201"/>
                  </a:lnTo>
                  <a:lnTo>
                    <a:pt x="0" y="201"/>
                  </a:lnTo>
                  <a:lnTo>
                    <a:pt x="0" y="186"/>
                  </a:lnTo>
                  <a:lnTo>
                    <a:pt x="44" y="159"/>
                  </a:lnTo>
                  <a:lnTo>
                    <a:pt x="88" y="124"/>
                  </a:lnTo>
                  <a:lnTo>
                    <a:pt x="131" y="84"/>
                  </a:lnTo>
                  <a:lnTo>
                    <a:pt x="165" y="42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" name="Freeform 19"/>
            <p:cNvSpPr>
              <a:spLocks/>
            </p:cNvSpPr>
            <p:nvPr userDrawn="1"/>
          </p:nvSpPr>
          <p:spPr bwMode="black">
            <a:xfrm>
              <a:off x="387" y="1008"/>
              <a:ext cx="43" cy="70"/>
            </a:xfrm>
            <a:custGeom>
              <a:avLst/>
              <a:gdLst>
                <a:gd name="T0" fmla="*/ 0 w 341"/>
                <a:gd name="T1" fmla="*/ 0 h 560"/>
                <a:gd name="T2" fmla="*/ 0 w 341"/>
                <a:gd name="T3" fmla="*/ 0 h 560"/>
                <a:gd name="T4" fmla="*/ 0 w 341"/>
                <a:gd name="T5" fmla="*/ 0 h 560"/>
                <a:gd name="T6" fmla="*/ 0 w 341"/>
                <a:gd name="T7" fmla="*/ 0 h 560"/>
                <a:gd name="T8" fmla="*/ 0 w 341"/>
                <a:gd name="T9" fmla="*/ 0 h 560"/>
                <a:gd name="T10" fmla="*/ 0 w 341"/>
                <a:gd name="T11" fmla="*/ 0 h 560"/>
                <a:gd name="T12" fmla="*/ 0 w 341"/>
                <a:gd name="T13" fmla="*/ 0 h 560"/>
                <a:gd name="T14" fmla="*/ 0 w 341"/>
                <a:gd name="T15" fmla="*/ 0 h 560"/>
                <a:gd name="T16" fmla="*/ 0 w 341"/>
                <a:gd name="T17" fmla="*/ 0 h 560"/>
                <a:gd name="T18" fmla="*/ 0 w 341"/>
                <a:gd name="T19" fmla="*/ 0 h 560"/>
                <a:gd name="T20" fmla="*/ 0 w 341"/>
                <a:gd name="T21" fmla="*/ 0 h 560"/>
                <a:gd name="T22" fmla="*/ 0 w 341"/>
                <a:gd name="T23" fmla="*/ 0 h 560"/>
                <a:gd name="T24" fmla="*/ 0 w 341"/>
                <a:gd name="T25" fmla="*/ 0 h 560"/>
                <a:gd name="T26" fmla="*/ 0 w 341"/>
                <a:gd name="T27" fmla="*/ 0 h 560"/>
                <a:gd name="T28" fmla="*/ 0 w 341"/>
                <a:gd name="T29" fmla="*/ 0 h 560"/>
                <a:gd name="T30" fmla="*/ 0 w 341"/>
                <a:gd name="T31" fmla="*/ 0 h 560"/>
                <a:gd name="T32" fmla="*/ 0 w 341"/>
                <a:gd name="T33" fmla="*/ 0 h 560"/>
                <a:gd name="T34" fmla="*/ 0 w 341"/>
                <a:gd name="T35" fmla="*/ 0 h 560"/>
                <a:gd name="T36" fmla="*/ 0 w 341"/>
                <a:gd name="T37" fmla="*/ 0 h 560"/>
                <a:gd name="T38" fmla="*/ 0 w 341"/>
                <a:gd name="T39" fmla="*/ 0 h 560"/>
                <a:gd name="T40" fmla="*/ 0 w 341"/>
                <a:gd name="T41" fmla="*/ 0 h 560"/>
                <a:gd name="T42" fmla="*/ 0 w 341"/>
                <a:gd name="T43" fmla="*/ 0 h 560"/>
                <a:gd name="T44" fmla="*/ 0 w 341"/>
                <a:gd name="T45" fmla="*/ 0 h 5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1" h="560">
                  <a:moveTo>
                    <a:pt x="293" y="0"/>
                  </a:moveTo>
                  <a:lnTo>
                    <a:pt x="318" y="1"/>
                  </a:lnTo>
                  <a:lnTo>
                    <a:pt x="341" y="9"/>
                  </a:lnTo>
                  <a:lnTo>
                    <a:pt x="329" y="115"/>
                  </a:lnTo>
                  <a:lnTo>
                    <a:pt x="297" y="99"/>
                  </a:lnTo>
                  <a:lnTo>
                    <a:pt x="264" y="95"/>
                  </a:lnTo>
                  <a:lnTo>
                    <a:pt x="234" y="101"/>
                  </a:lnTo>
                  <a:lnTo>
                    <a:pt x="207" y="117"/>
                  </a:lnTo>
                  <a:lnTo>
                    <a:pt x="182" y="138"/>
                  </a:lnTo>
                  <a:lnTo>
                    <a:pt x="163" y="168"/>
                  </a:lnTo>
                  <a:lnTo>
                    <a:pt x="151" y="203"/>
                  </a:lnTo>
                  <a:lnTo>
                    <a:pt x="151" y="560"/>
                  </a:lnTo>
                  <a:lnTo>
                    <a:pt x="0" y="560"/>
                  </a:lnTo>
                  <a:lnTo>
                    <a:pt x="0" y="23"/>
                  </a:lnTo>
                  <a:lnTo>
                    <a:pt x="140" y="11"/>
                  </a:lnTo>
                  <a:lnTo>
                    <a:pt x="140" y="130"/>
                  </a:lnTo>
                  <a:lnTo>
                    <a:pt x="151" y="101"/>
                  </a:lnTo>
                  <a:lnTo>
                    <a:pt x="167" y="74"/>
                  </a:lnTo>
                  <a:lnTo>
                    <a:pt x="184" y="49"/>
                  </a:lnTo>
                  <a:lnTo>
                    <a:pt x="207" y="28"/>
                  </a:lnTo>
                  <a:lnTo>
                    <a:pt x="232" y="13"/>
                  </a:lnTo>
                  <a:lnTo>
                    <a:pt x="260" y="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black">
            <a:xfrm>
              <a:off x="518" y="1009"/>
              <a:ext cx="47" cy="71"/>
            </a:xfrm>
            <a:custGeom>
              <a:avLst/>
              <a:gdLst>
                <a:gd name="T0" fmla="*/ 0 w 379"/>
                <a:gd name="T1" fmla="*/ 0 h 570"/>
                <a:gd name="T2" fmla="*/ 0 w 379"/>
                <a:gd name="T3" fmla="*/ 0 h 570"/>
                <a:gd name="T4" fmla="*/ 0 w 379"/>
                <a:gd name="T5" fmla="*/ 0 h 570"/>
                <a:gd name="T6" fmla="*/ 0 w 379"/>
                <a:gd name="T7" fmla="*/ 0 h 570"/>
                <a:gd name="T8" fmla="*/ 0 w 379"/>
                <a:gd name="T9" fmla="*/ 0 h 570"/>
                <a:gd name="T10" fmla="*/ 0 w 379"/>
                <a:gd name="T11" fmla="*/ 0 h 570"/>
                <a:gd name="T12" fmla="*/ 0 w 379"/>
                <a:gd name="T13" fmla="*/ 0 h 570"/>
                <a:gd name="T14" fmla="*/ 0 w 379"/>
                <a:gd name="T15" fmla="*/ 0 h 570"/>
                <a:gd name="T16" fmla="*/ 0 w 379"/>
                <a:gd name="T17" fmla="*/ 0 h 570"/>
                <a:gd name="T18" fmla="*/ 0 w 379"/>
                <a:gd name="T19" fmla="*/ 0 h 570"/>
                <a:gd name="T20" fmla="*/ 0 w 379"/>
                <a:gd name="T21" fmla="*/ 0 h 570"/>
                <a:gd name="T22" fmla="*/ 0 w 379"/>
                <a:gd name="T23" fmla="*/ 0 h 570"/>
                <a:gd name="T24" fmla="*/ 0 w 379"/>
                <a:gd name="T25" fmla="*/ 0 h 570"/>
                <a:gd name="T26" fmla="*/ 0 w 379"/>
                <a:gd name="T27" fmla="*/ 0 h 570"/>
                <a:gd name="T28" fmla="*/ 0 w 379"/>
                <a:gd name="T29" fmla="*/ 0 h 570"/>
                <a:gd name="T30" fmla="*/ 0 w 379"/>
                <a:gd name="T31" fmla="*/ 0 h 570"/>
                <a:gd name="T32" fmla="*/ 0 w 379"/>
                <a:gd name="T33" fmla="*/ 0 h 570"/>
                <a:gd name="T34" fmla="*/ 0 w 379"/>
                <a:gd name="T35" fmla="*/ 0 h 570"/>
                <a:gd name="T36" fmla="*/ 0 w 379"/>
                <a:gd name="T37" fmla="*/ 0 h 570"/>
                <a:gd name="T38" fmla="*/ 0 w 379"/>
                <a:gd name="T39" fmla="*/ 0 h 570"/>
                <a:gd name="T40" fmla="*/ 0 w 379"/>
                <a:gd name="T41" fmla="*/ 0 h 570"/>
                <a:gd name="T42" fmla="*/ 0 w 379"/>
                <a:gd name="T43" fmla="*/ 0 h 570"/>
                <a:gd name="T44" fmla="*/ 0 w 379"/>
                <a:gd name="T45" fmla="*/ 0 h 570"/>
                <a:gd name="T46" fmla="*/ 0 w 379"/>
                <a:gd name="T47" fmla="*/ 0 h 570"/>
                <a:gd name="T48" fmla="*/ 0 w 379"/>
                <a:gd name="T49" fmla="*/ 0 h 570"/>
                <a:gd name="T50" fmla="*/ 0 w 379"/>
                <a:gd name="T51" fmla="*/ 0 h 570"/>
                <a:gd name="T52" fmla="*/ 0 w 379"/>
                <a:gd name="T53" fmla="*/ 0 h 570"/>
                <a:gd name="T54" fmla="*/ 0 w 379"/>
                <a:gd name="T55" fmla="*/ 0 h 570"/>
                <a:gd name="T56" fmla="*/ 0 w 379"/>
                <a:gd name="T57" fmla="*/ 0 h 570"/>
                <a:gd name="T58" fmla="*/ 0 w 379"/>
                <a:gd name="T59" fmla="*/ 0 h 570"/>
                <a:gd name="T60" fmla="*/ 0 w 379"/>
                <a:gd name="T61" fmla="*/ 0 h 570"/>
                <a:gd name="T62" fmla="*/ 0 w 379"/>
                <a:gd name="T63" fmla="*/ 0 h 570"/>
                <a:gd name="T64" fmla="*/ 0 w 379"/>
                <a:gd name="T65" fmla="*/ 0 h 570"/>
                <a:gd name="T66" fmla="*/ 0 w 379"/>
                <a:gd name="T67" fmla="*/ 0 h 570"/>
                <a:gd name="T68" fmla="*/ 0 w 379"/>
                <a:gd name="T69" fmla="*/ 0 h 570"/>
                <a:gd name="T70" fmla="*/ 0 w 379"/>
                <a:gd name="T71" fmla="*/ 0 h 570"/>
                <a:gd name="T72" fmla="*/ 0 w 379"/>
                <a:gd name="T73" fmla="*/ 0 h 5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79" h="570">
                  <a:moveTo>
                    <a:pt x="193" y="0"/>
                  </a:moveTo>
                  <a:lnTo>
                    <a:pt x="236" y="4"/>
                  </a:lnTo>
                  <a:lnTo>
                    <a:pt x="272" y="12"/>
                  </a:lnTo>
                  <a:lnTo>
                    <a:pt x="305" y="21"/>
                  </a:lnTo>
                  <a:lnTo>
                    <a:pt x="331" y="35"/>
                  </a:lnTo>
                  <a:lnTo>
                    <a:pt x="314" y="125"/>
                  </a:lnTo>
                  <a:lnTo>
                    <a:pt x="289" y="96"/>
                  </a:lnTo>
                  <a:lnTo>
                    <a:pt x="261" y="73"/>
                  </a:lnTo>
                  <a:lnTo>
                    <a:pt x="230" y="58"/>
                  </a:lnTo>
                  <a:lnTo>
                    <a:pt x="197" y="52"/>
                  </a:lnTo>
                  <a:lnTo>
                    <a:pt x="172" y="54"/>
                  </a:lnTo>
                  <a:lnTo>
                    <a:pt x="151" y="62"/>
                  </a:lnTo>
                  <a:lnTo>
                    <a:pt x="138" y="73"/>
                  </a:lnTo>
                  <a:lnTo>
                    <a:pt x="126" y="87"/>
                  </a:lnTo>
                  <a:lnTo>
                    <a:pt x="121" y="102"/>
                  </a:lnTo>
                  <a:lnTo>
                    <a:pt x="119" y="115"/>
                  </a:lnTo>
                  <a:lnTo>
                    <a:pt x="122" y="136"/>
                  </a:lnTo>
                  <a:lnTo>
                    <a:pt x="132" y="154"/>
                  </a:lnTo>
                  <a:lnTo>
                    <a:pt x="147" y="169"/>
                  </a:lnTo>
                  <a:lnTo>
                    <a:pt x="167" y="183"/>
                  </a:lnTo>
                  <a:lnTo>
                    <a:pt x="190" y="196"/>
                  </a:lnTo>
                  <a:lnTo>
                    <a:pt x="215" y="207"/>
                  </a:lnTo>
                  <a:lnTo>
                    <a:pt x="264" y="234"/>
                  </a:lnTo>
                  <a:lnTo>
                    <a:pt x="289" y="250"/>
                  </a:lnTo>
                  <a:lnTo>
                    <a:pt x="312" y="267"/>
                  </a:lnTo>
                  <a:lnTo>
                    <a:pt x="335" y="286"/>
                  </a:lnTo>
                  <a:lnTo>
                    <a:pt x="353" y="309"/>
                  </a:lnTo>
                  <a:lnTo>
                    <a:pt x="368" y="336"/>
                  </a:lnTo>
                  <a:lnTo>
                    <a:pt x="376" y="367"/>
                  </a:lnTo>
                  <a:lnTo>
                    <a:pt x="379" y="401"/>
                  </a:lnTo>
                  <a:lnTo>
                    <a:pt x="376" y="434"/>
                  </a:lnTo>
                  <a:lnTo>
                    <a:pt x="364" y="465"/>
                  </a:lnTo>
                  <a:lnTo>
                    <a:pt x="347" y="493"/>
                  </a:lnTo>
                  <a:lnTo>
                    <a:pt x="324" y="518"/>
                  </a:lnTo>
                  <a:lnTo>
                    <a:pt x="293" y="539"/>
                  </a:lnTo>
                  <a:lnTo>
                    <a:pt x="257" y="557"/>
                  </a:lnTo>
                  <a:lnTo>
                    <a:pt x="216" y="566"/>
                  </a:lnTo>
                  <a:lnTo>
                    <a:pt x="169" y="570"/>
                  </a:lnTo>
                  <a:lnTo>
                    <a:pt x="119" y="566"/>
                  </a:lnTo>
                  <a:lnTo>
                    <a:pt x="75" y="555"/>
                  </a:lnTo>
                  <a:lnTo>
                    <a:pt x="34" y="539"/>
                  </a:lnTo>
                  <a:lnTo>
                    <a:pt x="0" y="522"/>
                  </a:lnTo>
                  <a:lnTo>
                    <a:pt x="15" y="422"/>
                  </a:lnTo>
                  <a:lnTo>
                    <a:pt x="34" y="451"/>
                  </a:lnTo>
                  <a:lnTo>
                    <a:pt x="59" y="476"/>
                  </a:lnTo>
                  <a:lnTo>
                    <a:pt x="88" y="497"/>
                  </a:lnTo>
                  <a:lnTo>
                    <a:pt x="122" y="511"/>
                  </a:lnTo>
                  <a:lnTo>
                    <a:pt x="161" y="516"/>
                  </a:lnTo>
                  <a:lnTo>
                    <a:pt x="192" y="512"/>
                  </a:lnTo>
                  <a:lnTo>
                    <a:pt x="218" y="503"/>
                  </a:lnTo>
                  <a:lnTo>
                    <a:pt x="238" y="488"/>
                  </a:lnTo>
                  <a:lnTo>
                    <a:pt x="251" y="468"/>
                  </a:lnTo>
                  <a:lnTo>
                    <a:pt x="255" y="445"/>
                  </a:lnTo>
                  <a:lnTo>
                    <a:pt x="251" y="424"/>
                  </a:lnTo>
                  <a:lnTo>
                    <a:pt x="239" y="407"/>
                  </a:lnTo>
                  <a:lnTo>
                    <a:pt x="224" y="390"/>
                  </a:lnTo>
                  <a:lnTo>
                    <a:pt x="203" y="376"/>
                  </a:lnTo>
                  <a:lnTo>
                    <a:pt x="180" y="363"/>
                  </a:lnTo>
                  <a:lnTo>
                    <a:pt x="126" y="336"/>
                  </a:lnTo>
                  <a:lnTo>
                    <a:pt x="99" y="321"/>
                  </a:lnTo>
                  <a:lnTo>
                    <a:pt x="75" y="301"/>
                  </a:lnTo>
                  <a:lnTo>
                    <a:pt x="52" y="282"/>
                  </a:lnTo>
                  <a:lnTo>
                    <a:pt x="30" y="257"/>
                  </a:lnTo>
                  <a:lnTo>
                    <a:pt x="15" y="230"/>
                  </a:lnTo>
                  <a:lnTo>
                    <a:pt x="6" y="200"/>
                  </a:lnTo>
                  <a:lnTo>
                    <a:pt x="2" y="163"/>
                  </a:lnTo>
                  <a:lnTo>
                    <a:pt x="6" y="133"/>
                  </a:lnTo>
                  <a:lnTo>
                    <a:pt x="13" y="102"/>
                  </a:lnTo>
                  <a:lnTo>
                    <a:pt x="29" y="75"/>
                  </a:lnTo>
                  <a:lnTo>
                    <a:pt x="50" y="50"/>
                  </a:lnTo>
                  <a:lnTo>
                    <a:pt x="76" y="29"/>
                  </a:lnTo>
                  <a:lnTo>
                    <a:pt x="111" y="14"/>
                  </a:lnTo>
                  <a:lnTo>
                    <a:pt x="149" y="4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black">
            <a:xfrm>
              <a:off x="808" y="838"/>
              <a:ext cx="19" cy="106"/>
            </a:xfrm>
            <a:custGeom>
              <a:avLst/>
              <a:gdLst>
                <a:gd name="T0" fmla="*/ 0 w 153"/>
                <a:gd name="T1" fmla="*/ 0 h 848"/>
                <a:gd name="T2" fmla="*/ 0 w 153"/>
                <a:gd name="T3" fmla="*/ 0 h 848"/>
                <a:gd name="T4" fmla="*/ 0 w 153"/>
                <a:gd name="T5" fmla="*/ 0 h 848"/>
                <a:gd name="T6" fmla="*/ 0 w 153"/>
                <a:gd name="T7" fmla="*/ 0 h 848"/>
                <a:gd name="T8" fmla="*/ 0 w 153"/>
                <a:gd name="T9" fmla="*/ 0 h 8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3" h="848">
                  <a:moveTo>
                    <a:pt x="153" y="0"/>
                  </a:moveTo>
                  <a:lnTo>
                    <a:pt x="153" y="848"/>
                  </a:lnTo>
                  <a:lnTo>
                    <a:pt x="0" y="848"/>
                  </a:lnTo>
                  <a:lnTo>
                    <a:pt x="0" y="1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 userDrawn="1"/>
          </p:nvSpPr>
          <p:spPr bwMode="black">
            <a:xfrm>
              <a:off x="482" y="858"/>
              <a:ext cx="49" cy="87"/>
            </a:xfrm>
            <a:custGeom>
              <a:avLst/>
              <a:gdLst>
                <a:gd name="T0" fmla="*/ 0 w 385"/>
                <a:gd name="T1" fmla="*/ 0 h 694"/>
                <a:gd name="T2" fmla="*/ 0 w 385"/>
                <a:gd name="T3" fmla="*/ 0 h 694"/>
                <a:gd name="T4" fmla="*/ 0 w 385"/>
                <a:gd name="T5" fmla="*/ 0 h 694"/>
                <a:gd name="T6" fmla="*/ 0 w 385"/>
                <a:gd name="T7" fmla="*/ 0 h 694"/>
                <a:gd name="T8" fmla="*/ 0 w 385"/>
                <a:gd name="T9" fmla="*/ 0 h 694"/>
                <a:gd name="T10" fmla="*/ 0 w 385"/>
                <a:gd name="T11" fmla="*/ 0 h 694"/>
                <a:gd name="T12" fmla="*/ 0 w 385"/>
                <a:gd name="T13" fmla="*/ 0 h 694"/>
                <a:gd name="T14" fmla="*/ 0 w 385"/>
                <a:gd name="T15" fmla="*/ 0 h 694"/>
                <a:gd name="T16" fmla="*/ 0 w 385"/>
                <a:gd name="T17" fmla="*/ 0 h 694"/>
                <a:gd name="T18" fmla="*/ 0 w 385"/>
                <a:gd name="T19" fmla="*/ 0 h 694"/>
                <a:gd name="T20" fmla="*/ 0 w 385"/>
                <a:gd name="T21" fmla="*/ 0 h 694"/>
                <a:gd name="T22" fmla="*/ 0 w 385"/>
                <a:gd name="T23" fmla="*/ 0 h 694"/>
                <a:gd name="T24" fmla="*/ 0 w 385"/>
                <a:gd name="T25" fmla="*/ 0 h 694"/>
                <a:gd name="T26" fmla="*/ 0 w 385"/>
                <a:gd name="T27" fmla="*/ 0 h 694"/>
                <a:gd name="T28" fmla="*/ 0 w 385"/>
                <a:gd name="T29" fmla="*/ 0 h 694"/>
                <a:gd name="T30" fmla="*/ 0 w 385"/>
                <a:gd name="T31" fmla="*/ 0 h 694"/>
                <a:gd name="T32" fmla="*/ 0 w 385"/>
                <a:gd name="T33" fmla="*/ 0 h 694"/>
                <a:gd name="T34" fmla="*/ 0 w 385"/>
                <a:gd name="T35" fmla="*/ 0 h 694"/>
                <a:gd name="T36" fmla="*/ 0 w 385"/>
                <a:gd name="T37" fmla="*/ 0 h 694"/>
                <a:gd name="T38" fmla="*/ 0 w 385"/>
                <a:gd name="T39" fmla="*/ 0 h 694"/>
                <a:gd name="T40" fmla="*/ 0 w 385"/>
                <a:gd name="T41" fmla="*/ 0 h 694"/>
                <a:gd name="T42" fmla="*/ 0 w 385"/>
                <a:gd name="T43" fmla="*/ 0 h 694"/>
                <a:gd name="T44" fmla="*/ 0 w 385"/>
                <a:gd name="T45" fmla="*/ 0 h 694"/>
                <a:gd name="T46" fmla="*/ 0 w 385"/>
                <a:gd name="T47" fmla="*/ 0 h 694"/>
                <a:gd name="T48" fmla="*/ 0 w 385"/>
                <a:gd name="T49" fmla="*/ 0 h 694"/>
                <a:gd name="T50" fmla="*/ 0 w 385"/>
                <a:gd name="T51" fmla="*/ 0 h 694"/>
                <a:gd name="T52" fmla="*/ 0 w 385"/>
                <a:gd name="T53" fmla="*/ 0 h 694"/>
                <a:gd name="T54" fmla="*/ 0 w 385"/>
                <a:gd name="T55" fmla="*/ 0 h 694"/>
                <a:gd name="T56" fmla="*/ 0 w 385"/>
                <a:gd name="T57" fmla="*/ 0 h 694"/>
                <a:gd name="T58" fmla="*/ 0 w 385"/>
                <a:gd name="T59" fmla="*/ 0 h 694"/>
                <a:gd name="T60" fmla="*/ 0 w 385"/>
                <a:gd name="T61" fmla="*/ 0 h 694"/>
                <a:gd name="T62" fmla="*/ 0 w 385"/>
                <a:gd name="T63" fmla="*/ 0 h 694"/>
                <a:gd name="T64" fmla="*/ 0 w 385"/>
                <a:gd name="T65" fmla="*/ 0 h 694"/>
                <a:gd name="T66" fmla="*/ 0 w 385"/>
                <a:gd name="T67" fmla="*/ 0 h 694"/>
                <a:gd name="T68" fmla="*/ 0 w 385"/>
                <a:gd name="T69" fmla="*/ 0 h 694"/>
                <a:gd name="T70" fmla="*/ 0 w 385"/>
                <a:gd name="T71" fmla="*/ 0 h 694"/>
                <a:gd name="T72" fmla="*/ 0 w 385"/>
                <a:gd name="T73" fmla="*/ 0 h 694"/>
                <a:gd name="T74" fmla="*/ 0 w 385"/>
                <a:gd name="T75" fmla="*/ 0 h 694"/>
                <a:gd name="T76" fmla="*/ 0 w 385"/>
                <a:gd name="T77" fmla="*/ 0 h 694"/>
                <a:gd name="T78" fmla="*/ 0 w 385"/>
                <a:gd name="T79" fmla="*/ 0 h 69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5" h="694">
                  <a:moveTo>
                    <a:pt x="194" y="0"/>
                  </a:moveTo>
                  <a:lnTo>
                    <a:pt x="213" y="0"/>
                  </a:lnTo>
                  <a:lnTo>
                    <a:pt x="213" y="140"/>
                  </a:lnTo>
                  <a:lnTo>
                    <a:pt x="345" y="140"/>
                  </a:lnTo>
                  <a:lnTo>
                    <a:pt x="345" y="201"/>
                  </a:lnTo>
                  <a:lnTo>
                    <a:pt x="213" y="201"/>
                  </a:lnTo>
                  <a:lnTo>
                    <a:pt x="213" y="542"/>
                  </a:lnTo>
                  <a:lnTo>
                    <a:pt x="215" y="567"/>
                  </a:lnTo>
                  <a:lnTo>
                    <a:pt x="222" y="590"/>
                  </a:lnTo>
                  <a:lnTo>
                    <a:pt x="236" y="610"/>
                  </a:lnTo>
                  <a:lnTo>
                    <a:pt x="253" y="625"/>
                  </a:lnTo>
                  <a:lnTo>
                    <a:pt x="276" y="635"/>
                  </a:lnTo>
                  <a:lnTo>
                    <a:pt x="305" y="638"/>
                  </a:lnTo>
                  <a:lnTo>
                    <a:pt x="328" y="636"/>
                  </a:lnTo>
                  <a:lnTo>
                    <a:pt x="351" y="629"/>
                  </a:lnTo>
                  <a:lnTo>
                    <a:pt x="370" y="613"/>
                  </a:lnTo>
                  <a:lnTo>
                    <a:pt x="385" y="594"/>
                  </a:lnTo>
                  <a:lnTo>
                    <a:pt x="378" y="613"/>
                  </a:lnTo>
                  <a:lnTo>
                    <a:pt x="366" y="635"/>
                  </a:lnTo>
                  <a:lnTo>
                    <a:pt x="349" y="654"/>
                  </a:lnTo>
                  <a:lnTo>
                    <a:pt x="328" y="669"/>
                  </a:lnTo>
                  <a:lnTo>
                    <a:pt x="301" y="682"/>
                  </a:lnTo>
                  <a:lnTo>
                    <a:pt x="268" y="690"/>
                  </a:lnTo>
                  <a:lnTo>
                    <a:pt x="232" y="694"/>
                  </a:lnTo>
                  <a:lnTo>
                    <a:pt x="192" y="690"/>
                  </a:lnTo>
                  <a:lnTo>
                    <a:pt x="157" y="679"/>
                  </a:lnTo>
                  <a:lnTo>
                    <a:pt x="128" y="661"/>
                  </a:lnTo>
                  <a:lnTo>
                    <a:pt x="103" y="638"/>
                  </a:lnTo>
                  <a:lnTo>
                    <a:pt x="84" y="610"/>
                  </a:lnTo>
                  <a:lnTo>
                    <a:pt x="71" y="577"/>
                  </a:lnTo>
                  <a:lnTo>
                    <a:pt x="61" y="541"/>
                  </a:lnTo>
                  <a:lnTo>
                    <a:pt x="59" y="500"/>
                  </a:lnTo>
                  <a:lnTo>
                    <a:pt x="59" y="201"/>
                  </a:lnTo>
                  <a:lnTo>
                    <a:pt x="0" y="201"/>
                  </a:lnTo>
                  <a:lnTo>
                    <a:pt x="0" y="186"/>
                  </a:lnTo>
                  <a:lnTo>
                    <a:pt x="44" y="159"/>
                  </a:lnTo>
                  <a:lnTo>
                    <a:pt x="88" y="124"/>
                  </a:lnTo>
                  <a:lnTo>
                    <a:pt x="128" y="84"/>
                  </a:lnTo>
                  <a:lnTo>
                    <a:pt x="165" y="42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4" name="Freeform 23"/>
            <p:cNvSpPr>
              <a:spLocks/>
            </p:cNvSpPr>
            <p:nvPr userDrawn="1"/>
          </p:nvSpPr>
          <p:spPr bwMode="black">
            <a:xfrm>
              <a:off x="544" y="838"/>
              <a:ext cx="15" cy="15"/>
            </a:xfrm>
            <a:custGeom>
              <a:avLst/>
              <a:gdLst>
                <a:gd name="T0" fmla="*/ 0 w 122"/>
                <a:gd name="T1" fmla="*/ 0 h 119"/>
                <a:gd name="T2" fmla="*/ 0 w 122"/>
                <a:gd name="T3" fmla="*/ 0 h 119"/>
                <a:gd name="T4" fmla="*/ 0 w 122"/>
                <a:gd name="T5" fmla="*/ 0 h 119"/>
                <a:gd name="T6" fmla="*/ 0 w 122"/>
                <a:gd name="T7" fmla="*/ 0 h 119"/>
                <a:gd name="T8" fmla="*/ 0 w 122"/>
                <a:gd name="T9" fmla="*/ 0 h 119"/>
                <a:gd name="T10" fmla="*/ 0 w 122"/>
                <a:gd name="T11" fmla="*/ 0 h 119"/>
                <a:gd name="T12" fmla="*/ 0 w 122"/>
                <a:gd name="T13" fmla="*/ 0 h 119"/>
                <a:gd name="T14" fmla="*/ 0 w 122"/>
                <a:gd name="T15" fmla="*/ 0 h 119"/>
                <a:gd name="T16" fmla="*/ 0 w 122"/>
                <a:gd name="T17" fmla="*/ 0 h 119"/>
                <a:gd name="T18" fmla="*/ 0 w 122"/>
                <a:gd name="T19" fmla="*/ 0 h 119"/>
                <a:gd name="T20" fmla="*/ 0 w 122"/>
                <a:gd name="T21" fmla="*/ 0 h 119"/>
                <a:gd name="T22" fmla="*/ 0 w 122"/>
                <a:gd name="T23" fmla="*/ 0 h 119"/>
                <a:gd name="T24" fmla="*/ 0 w 122"/>
                <a:gd name="T25" fmla="*/ 0 h 119"/>
                <a:gd name="T26" fmla="*/ 0 w 122"/>
                <a:gd name="T27" fmla="*/ 0 h 119"/>
                <a:gd name="T28" fmla="*/ 0 w 122"/>
                <a:gd name="T29" fmla="*/ 0 h 119"/>
                <a:gd name="T30" fmla="*/ 0 w 122"/>
                <a:gd name="T31" fmla="*/ 0 h 119"/>
                <a:gd name="T32" fmla="*/ 0 w 122"/>
                <a:gd name="T33" fmla="*/ 0 h 1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2" h="119">
                  <a:moveTo>
                    <a:pt x="61" y="0"/>
                  </a:moveTo>
                  <a:lnTo>
                    <a:pt x="84" y="4"/>
                  </a:lnTo>
                  <a:lnTo>
                    <a:pt x="103" y="18"/>
                  </a:lnTo>
                  <a:lnTo>
                    <a:pt x="117" y="37"/>
                  </a:lnTo>
                  <a:lnTo>
                    <a:pt x="122" y="60"/>
                  </a:lnTo>
                  <a:lnTo>
                    <a:pt x="117" y="83"/>
                  </a:lnTo>
                  <a:lnTo>
                    <a:pt x="103" y="102"/>
                  </a:lnTo>
                  <a:lnTo>
                    <a:pt x="84" y="116"/>
                  </a:lnTo>
                  <a:lnTo>
                    <a:pt x="61" y="119"/>
                  </a:lnTo>
                  <a:lnTo>
                    <a:pt x="38" y="116"/>
                  </a:lnTo>
                  <a:lnTo>
                    <a:pt x="19" y="102"/>
                  </a:lnTo>
                  <a:lnTo>
                    <a:pt x="5" y="83"/>
                  </a:lnTo>
                  <a:lnTo>
                    <a:pt x="0" y="60"/>
                  </a:lnTo>
                  <a:lnTo>
                    <a:pt x="5" y="37"/>
                  </a:lnTo>
                  <a:lnTo>
                    <a:pt x="19" y="18"/>
                  </a:lnTo>
                  <a:lnTo>
                    <a:pt x="38" y="4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5" name="Freeform 24"/>
            <p:cNvSpPr>
              <a:spLocks/>
            </p:cNvSpPr>
            <p:nvPr userDrawn="1"/>
          </p:nvSpPr>
          <p:spPr bwMode="black">
            <a:xfrm>
              <a:off x="542" y="875"/>
              <a:ext cx="19" cy="69"/>
            </a:xfrm>
            <a:custGeom>
              <a:avLst/>
              <a:gdLst>
                <a:gd name="T0" fmla="*/ 0 w 154"/>
                <a:gd name="T1" fmla="*/ 0 h 550"/>
                <a:gd name="T2" fmla="*/ 0 w 154"/>
                <a:gd name="T3" fmla="*/ 0 h 550"/>
                <a:gd name="T4" fmla="*/ 0 w 154"/>
                <a:gd name="T5" fmla="*/ 0 h 550"/>
                <a:gd name="T6" fmla="*/ 0 w 154"/>
                <a:gd name="T7" fmla="*/ 0 h 550"/>
                <a:gd name="T8" fmla="*/ 0 w 154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4" h="550">
                  <a:moveTo>
                    <a:pt x="154" y="0"/>
                  </a:moveTo>
                  <a:lnTo>
                    <a:pt x="154" y="550"/>
                  </a:lnTo>
                  <a:lnTo>
                    <a:pt x="0" y="550"/>
                  </a:lnTo>
                  <a:lnTo>
                    <a:pt x="0" y="13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6" name="Freeform 25"/>
            <p:cNvSpPr>
              <a:spLocks/>
            </p:cNvSpPr>
            <p:nvPr userDrawn="1"/>
          </p:nvSpPr>
          <p:spPr bwMode="black">
            <a:xfrm>
              <a:off x="682" y="874"/>
              <a:ext cx="45" cy="71"/>
            </a:xfrm>
            <a:custGeom>
              <a:avLst/>
              <a:gdLst>
                <a:gd name="T0" fmla="*/ 0 w 363"/>
                <a:gd name="T1" fmla="*/ 0 h 568"/>
                <a:gd name="T2" fmla="*/ 0 w 363"/>
                <a:gd name="T3" fmla="*/ 0 h 568"/>
                <a:gd name="T4" fmla="*/ 0 w 363"/>
                <a:gd name="T5" fmla="*/ 0 h 568"/>
                <a:gd name="T6" fmla="*/ 0 w 363"/>
                <a:gd name="T7" fmla="*/ 0 h 568"/>
                <a:gd name="T8" fmla="*/ 0 w 363"/>
                <a:gd name="T9" fmla="*/ 0 h 568"/>
                <a:gd name="T10" fmla="*/ 0 w 363"/>
                <a:gd name="T11" fmla="*/ 0 h 568"/>
                <a:gd name="T12" fmla="*/ 0 w 363"/>
                <a:gd name="T13" fmla="*/ 0 h 568"/>
                <a:gd name="T14" fmla="*/ 0 w 363"/>
                <a:gd name="T15" fmla="*/ 0 h 568"/>
                <a:gd name="T16" fmla="*/ 0 w 363"/>
                <a:gd name="T17" fmla="*/ 0 h 568"/>
                <a:gd name="T18" fmla="*/ 0 w 363"/>
                <a:gd name="T19" fmla="*/ 0 h 568"/>
                <a:gd name="T20" fmla="*/ 0 w 363"/>
                <a:gd name="T21" fmla="*/ 0 h 568"/>
                <a:gd name="T22" fmla="*/ 0 w 363"/>
                <a:gd name="T23" fmla="*/ 0 h 568"/>
                <a:gd name="T24" fmla="*/ 0 w 363"/>
                <a:gd name="T25" fmla="*/ 0 h 568"/>
                <a:gd name="T26" fmla="*/ 0 w 363"/>
                <a:gd name="T27" fmla="*/ 0 h 568"/>
                <a:gd name="T28" fmla="*/ 0 w 363"/>
                <a:gd name="T29" fmla="*/ 0 h 568"/>
                <a:gd name="T30" fmla="*/ 0 w 363"/>
                <a:gd name="T31" fmla="*/ 0 h 568"/>
                <a:gd name="T32" fmla="*/ 0 w 363"/>
                <a:gd name="T33" fmla="*/ 0 h 568"/>
                <a:gd name="T34" fmla="*/ 0 w 363"/>
                <a:gd name="T35" fmla="*/ 0 h 568"/>
                <a:gd name="T36" fmla="*/ 0 w 363"/>
                <a:gd name="T37" fmla="*/ 0 h 568"/>
                <a:gd name="T38" fmla="*/ 0 w 363"/>
                <a:gd name="T39" fmla="*/ 0 h 568"/>
                <a:gd name="T40" fmla="*/ 0 w 363"/>
                <a:gd name="T41" fmla="*/ 0 h 568"/>
                <a:gd name="T42" fmla="*/ 0 w 363"/>
                <a:gd name="T43" fmla="*/ 0 h 568"/>
                <a:gd name="T44" fmla="*/ 0 w 363"/>
                <a:gd name="T45" fmla="*/ 0 h 568"/>
                <a:gd name="T46" fmla="*/ 0 w 363"/>
                <a:gd name="T47" fmla="*/ 0 h 568"/>
                <a:gd name="T48" fmla="*/ 0 w 363"/>
                <a:gd name="T49" fmla="*/ 0 h 568"/>
                <a:gd name="T50" fmla="*/ 0 w 363"/>
                <a:gd name="T51" fmla="*/ 0 h 568"/>
                <a:gd name="T52" fmla="*/ 0 w 363"/>
                <a:gd name="T53" fmla="*/ 0 h 568"/>
                <a:gd name="T54" fmla="*/ 0 w 363"/>
                <a:gd name="T55" fmla="*/ 0 h 568"/>
                <a:gd name="T56" fmla="*/ 0 w 363"/>
                <a:gd name="T57" fmla="*/ 0 h 568"/>
                <a:gd name="T58" fmla="*/ 0 w 363"/>
                <a:gd name="T59" fmla="*/ 0 h 568"/>
                <a:gd name="T60" fmla="*/ 0 w 363"/>
                <a:gd name="T61" fmla="*/ 0 h 568"/>
                <a:gd name="T62" fmla="*/ 0 w 363"/>
                <a:gd name="T63" fmla="*/ 0 h 568"/>
                <a:gd name="T64" fmla="*/ 0 w 363"/>
                <a:gd name="T65" fmla="*/ 0 h 568"/>
                <a:gd name="T66" fmla="*/ 0 w 363"/>
                <a:gd name="T67" fmla="*/ 0 h 568"/>
                <a:gd name="T68" fmla="*/ 0 w 363"/>
                <a:gd name="T69" fmla="*/ 0 h 568"/>
                <a:gd name="T70" fmla="*/ 0 w 363"/>
                <a:gd name="T71" fmla="*/ 0 h 568"/>
                <a:gd name="T72" fmla="*/ 0 w 363"/>
                <a:gd name="T73" fmla="*/ 0 h 568"/>
                <a:gd name="T74" fmla="*/ 0 w 363"/>
                <a:gd name="T75" fmla="*/ 0 h 568"/>
                <a:gd name="T76" fmla="*/ 0 w 363"/>
                <a:gd name="T77" fmla="*/ 0 h 568"/>
                <a:gd name="T78" fmla="*/ 0 w 363"/>
                <a:gd name="T79" fmla="*/ 0 h 568"/>
                <a:gd name="T80" fmla="*/ 0 w 363"/>
                <a:gd name="T81" fmla="*/ 0 h 568"/>
                <a:gd name="T82" fmla="*/ 0 w 363"/>
                <a:gd name="T83" fmla="*/ 0 h 5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3" h="568">
                  <a:moveTo>
                    <a:pt x="158" y="0"/>
                  </a:moveTo>
                  <a:lnTo>
                    <a:pt x="198" y="4"/>
                  </a:lnTo>
                  <a:lnTo>
                    <a:pt x="234" y="17"/>
                  </a:lnTo>
                  <a:lnTo>
                    <a:pt x="263" y="39"/>
                  </a:lnTo>
                  <a:lnTo>
                    <a:pt x="286" y="65"/>
                  </a:lnTo>
                  <a:lnTo>
                    <a:pt x="303" y="96"/>
                  </a:lnTo>
                  <a:lnTo>
                    <a:pt x="313" y="132"/>
                  </a:lnTo>
                  <a:lnTo>
                    <a:pt x="317" y="173"/>
                  </a:lnTo>
                  <a:lnTo>
                    <a:pt x="317" y="459"/>
                  </a:lnTo>
                  <a:lnTo>
                    <a:pt x="319" y="487"/>
                  </a:lnTo>
                  <a:lnTo>
                    <a:pt x="322" y="512"/>
                  </a:lnTo>
                  <a:lnTo>
                    <a:pt x="330" y="530"/>
                  </a:lnTo>
                  <a:lnTo>
                    <a:pt x="344" y="541"/>
                  </a:lnTo>
                  <a:lnTo>
                    <a:pt x="363" y="545"/>
                  </a:lnTo>
                  <a:lnTo>
                    <a:pt x="344" y="554"/>
                  </a:lnTo>
                  <a:lnTo>
                    <a:pt x="322" y="562"/>
                  </a:lnTo>
                  <a:lnTo>
                    <a:pt x="299" y="566"/>
                  </a:lnTo>
                  <a:lnTo>
                    <a:pt x="276" y="568"/>
                  </a:lnTo>
                  <a:lnTo>
                    <a:pt x="250" y="566"/>
                  </a:lnTo>
                  <a:lnTo>
                    <a:pt x="225" y="560"/>
                  </a:lnTo>
                  <a:lnTo>
                    <a:pt x="205" y="549"/>
                  </a:lnTo>
                  <a:lnTo>
                    <a:pt x="188" y="533"/>
                  </a:lnTo>
                  <a:lnTo>
                    <a:pt x="175" y="512"/>
                  </a:lnTo>
                  <a:lnTo>
                    <a:pt x="165" y="485"/>
                  </a:lnTo>
                  <a:lnTo>
                    <a:pt x="163" y="455"/>
                  </a:lnTo>
                  <a:lnTo>
                    <a:pt x="163" y="163"/>
                  </a:lnTo>
                  <a:lnTo>
                    <a:pt x="159" y="131"/>
                  </a:lnTo>
                  <a:lnTo>
                    <a:pt x="148" y="104"/>
                  </a:lnTo>
                  <a:lnTo>
                    <a:pt x="131" y="85"/>
                  </a:lnTo>
                  <a:lnTo>
                    <a:pt x="110" y="73"/>
                  </a:lnTo>
                  <a:lnTo>
                    <a:pt x="83" y="69"/>
                  </a:lnTo>
                  <a:lnTo>
                    <a:pt x="60" y="71"/>
                  </a:lnTo>
                  <a:lnTo>
                    <a:pt x="37" y="79"/>
                  </a:lnTo>
                  <a:lnTo>
                    <a:pt x="18" y="92"/>
                  </a:lnTo>
                  <a:lnTo>
                    <a:pt x="0" y="109"/>
                  </a:lnTo>
                  <a:lnTo>
                    <a:pt x="10" y="86"/>
                  </a:lnTo>
                  <a:lnTo>
                    <a:pt x="23" y="65"/>
                  </a:lnTo>
                  <a:lnTo>
                    <a:pt x="41" y="44"/>
                  </a:lnTo>
                  <a:lnTo>
                    <a:pt x="64" y="27"/>
                  </a:lnTo>
                  <a:lnTo>
                    <a:pt x="90" y="14"/>
                  </a:lnTo>
                  <a:lnTo>
                    <a:pt x="121" y="4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7" name="Freeform 26"/>
            <p:cNvSpPr>
              <a:spLocks/>
            </p:cNvSpPr>
            <p:nvPr userDrawn="1"/>
          </p:nvSpPr>
          <p:spPr bwMode="black">
            <a:xfrm>
              <a:off x="660" y="875"/>
              <a:ext cx="20" cy="69"/>
            </a:xfrm>
            <a:custGeom>
              <a:avLst/>
              <a:gdLst>
                <a:gd name="T0" fmla="*/ 0 w 155"/>
                <a:gd name="T1" fmla="*/ 0 h 550"/>
                <a:gd name="T2" fmla="*/ 0 w 155"/>
                <a:gd name="T3" fmla="*/ 0 h 550"/>
                <a:gd name="T4" fmla="*/ 0 w 155"/>
                <a:gd name="T5" fmla="*/ 0 h 550"/>
                <a:gd name="T6" fmla="*/ 0 w 155"/>
                <a:gd name="T7" fmla="*/ 0 h 550"/>
                <a:gd name="T8" fmla="*/ 0 w 155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" h="550">
                  <a:moveTo>
                    <a:pt x="155" y="0"/>
                  </a:moveTo>
                  <a:lnTo>
                    <a:pt x="155" y="550"/>
                  </a:lnTo>
                  <a:lnTo>
                    <a:pt x="0" y="550"/>
                  </a:lnTo>
                  <a:lnTo>
                    <a:pt x="0" y="11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8" name="Freeform 27"/>
            <p:cNvSpPr>
              <a:spLocks noEditPoints="1"/>
            </p:cNvSpPr>
            <p:nvPr userDrawn="1"/>
          </p:nvSpPr>
          <p:spPr bwMode="black">
            <a:xfrm>
              <a:off x="575" y="874"/>
              <a:ext cx="71" cy="72"/>
            </a:xfrm>
            <a:custGeom>
              <a:avLst/>
              <a:gdLst>
                <a:gd name="T0" fmla="*/ 0 w 564"/>
                <a:gd name="T1" fmla="*/ 0 h 574"/>
                <a:gd name="T2" fmla="*/ 0 w 564"/>
                <a:gd name="T3" fmla="*/ 0 h 574"/>
                <a:gd name="T4" fmla="*/ 0 w 564"/>
                <a:gd name="T5" fmla="*/ 0 h 574"/>
                <a:gd name="T6" fmla="*/ 0 w 564"/>
                <a:gd name="T7" fmla="*/ 0 h 574"/>
                <a:gd name="T8" fmla="*/ 0 w 564"/>
                <a:gd name="T9" fmla="*/ 0 h 574"/>
                <a:gd name="T10" fmla="*/ 0 w 564"/>
                <a:gd name="T11" fmla="*/ 0 h 574"/>
                <a:gd name="T12" fmla="*/ 0 w 564"/>
                <a:gd name="T13" fmla="*/ 0 h 574"/>
                <a:gd name="T14" fmla="*/ 0 w 564"/>
                <a:gd name="T15" fmla="*/ 0 h 574"/>
                <a:gd name="T16" fmla="*/ 0 w 564"/>
                <a:gd name="T17" fmla="*/ 0 h 574"/>
                <a:gd name="T18" fmla="*/ 0 w 564"/>
                <a:gd name="T19" fmla="*/ 0 h 574"/>
                <a:gd name="T20" fmla="*/ 0 w 564"/>
                <a:gd name="T21" fmla="*/ 0 h 574"/>
                <a:gd name="T22" fmla="*/ 0 w 564"/>
                <a:gd name="T23" fmla="*/ 0 h 574"/>
                <a:gd name="T24" fmla="*/ 0 w 564"/>
                <a:gd name="T25" fmla="*/ 0 h 574"/>
                <a:gd name="T26" fmla="*/ 0 w 564"/>
                <a:gd name="T27" fmla="*/ 0 h 574"/>
                <a:gd name="T28" fmla="*/ 0 w 564"/>
                <a:gd name="T29" fmla="*/ 0 h 574"/>
                <a:gd name="T30" fmla="*/ 0 w 564"/>
                <a:gd name="T31" fmla="*/ 0 h 574"/>
                <a:gd name="T32" fmla="*/ 0 w 564"/>
                <a:gd name="T33" fmla="*/ 0 h 574"/>
                <a:gd name="T34" fmla="*/ 0 w 564"/>
                <a:gd name="T35" fmla="*/ 0 h 574"/>
                <a:gd name="T36" fmla="*/ 0 w 564"/>
                <a:gd name="T37" fmla="*/ 0 h 574"/>
                <a:gd name="T38" fmla="*/ 0 w 564"/>
                <a:gd name="T39" fmla="*/ 0 h 574"/>
                <a:gd name="T40" fmla="*/ 0 w 564"/>
                <a:gd name="T41" fmla="*/ 0 h 574"/>
                <a:gd name="T42" fmla="*/ 0 w 564"/>
                <a:gd name="T43" fmla="*/ 0 h 574"/>
                <a:gd name="T44" fmla="*/ 0 w 564"/>
                <a:gd name="T45" fmla="*/ 0 h 574"/>
                <a:gd name="T46" fmla="*/ 0 w 564"/>
                <a:gd name="T47" fmla="*/ 0 h 574"/>
                <a:gd name="T48" fmla="*/ 0 w 564"/>
                <a:gd name="T49" fmla="*/ 0 h 574"/>
                <a:gd name="T50" fmla="*/ 0 w 564"/>
                <a:gd name="T51" fmla="*/ 0 h 574"/>
                <a:gd name="T52" fmla="*/ 0 w 564"/>
                <a:gd name="T53" fmla="*/ 0 h 574"/>
                <a:gd name="T54" fmla="*/ 0 w 564"/>
                <a:gd name="T55" fmla="*/ 0 h 574"/>
                <a:gd name="T56" fmla="*/ 0 w 564"/>
                <a:gd name="T57" fmla="*/ 0 h 574"/>
                <a:gd name="T58" fmla="*/ 0 w 564"/>
                <a:gd name="T59" fmla="*/ 0 h 574"/>
                <a:gd name="T60" fmla="*/ 0 w 564"/>
                <a:gd name="T61" fmla="*/ 0 h 574"/>
                <a:gd name="T62" fmla="*/ 0 w 564"/>
                <a:gd name="T63" fmla="*/ 0 h 574"/>
                <a:gd name="T64" fmla="*/ 0 w 564"/>
                <a:gd name="T65" fmla="*/ 0 h 574"/>
                <a:gd name="T66" fmla="*/ 0 w 564"/>
                <a:gd name="T67" fmla="*/ 0 h 574"/>
                <a:gd name="T68" fmla="*/ 0 w 564"/>
                <a:gd name="T69" fmla="*/ 0 h 5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64" h="574">
                  <a:moveTo>
                    <a:pt x="282" y="54"/>
                  </a:moveTo>
                  <a:lnTo>
                    <a:pt x="255" y="58"/>
                  </a:lnTo>
                  <a:lnTo>
                    <a:pt x="232" y="67"/>
                  </a:lnTo>
                  <a:lnTo>
                    <a:pt x="211" y="85"/>
                  </a:lnTo>
                  <a:lnTo>
                    <a:pt x="194" y="109"/>
                  </a:lnTo>
                  <a:lnTo>
                    <a:pt x="180" y="142"/>
                  </a:lnTo>
                  <a:lnTo>
                    <a:pt x="169" y="182"/>
                  </a:lnTo>
                  <a:lnTo>
                    <a:pt x="163" y="230"/>
                  </a:lnTo>
                  <a:lnTo>
                    <a:pt x="161" y="288"/>
                  </a:lnTo>
                  <a:lnTo>
                    <a:pt x="163" y="345"/>
                  </a:lnTo>
                  <a:lnTo>
                    <a:pt x="169" y="393"/>
                  </a:lnTo>
                  <a:lnTo>
                    <a:pt x="180" y="434"/>
                  </a:lnTo>
                  <a:lnTo>
                    <a:pt x="194" y="466"/>
                  </a:lnTo>
                  <a:lnTo>
                    <a:pt x="211" y="491"/>
                  </a:lnTo>
                  <a:lnTo>
                    <a:pt x="232" y="508"/>
                  </a:lnTo>
                  <a:lnTo>
                    <a:pt x="255" y="518"/>
                  </a:lnTo>
                  <a:lnTo>
                    <a:pt x="282" y="522"/>
                  </a:lnTo>
                  <a:lnTo>
                    <a:pt x="309" y="518"/>
                  </a:lnTo>
                  <a:lnTo>
                    <a:pt x="332" y="508"/>
                  </a:lnTo>
                  <a:lnTo>
                    <a:pt x="353" y="491"/>
                  </a:lnTo>
                  <a:lnTo>
                    <a:pt x="370" y="466"/>
                  </a:lnTo>
                  <a:lnTo>
                    <a:pt x="383" y="434"/>
                  </a:lnTo>
                  <a:lnTo>
                    <a:pt x="395" y="393"/>
                  </a:lnTo>
                  <a:lnTo>
                    <a:pt x="401" y="345"/>
                  </a:lnTo>
                  <a:lnTo>
                    <a:pt x="403" y="288"/>
                  </a:lnTo>
                  <a:lnTo>
                    <a:pt x="401" y="230"/>
                  </a:lnTo>
                  <a:lnTo>
                    <a:pt x="395" y="182"/>
                  </a:lnTo>
                  <a:lnTo>
                    <a:pt x="383" y="142"/>
                  </a:lnTo>
                  <a:lnTo>
                    <a:pt x="370" y="109"/>
                  </a:lnTo>
                  <a:lnTo>
                    <a:pt x="353" y="85"/>
                  </a:lnTo>
                  <a:lnTo>
                    <a:pt x="332" y="67"/>
                  </a:lnTo>
                  <a:lnTo>
                    <a:pt x="309" y="58"/>
                  </a:lnTo>
                  <a:lnTo>
                    <a:pt x="282" y="54"/>
                  </a:lnTo>
                  <a:close/>
                  <a:moveTo>
                    <a:pt x="282" y="0"/>
                  </a:moveTo>
                  <a:lnTo>
                    <a:pt x="330" y="4"/>
                  </a:lnTo>
                  <a:lnTo>
                    <a:pt x="374" y="15"/>
                  </a:lnTo>
                  <a:lnTo>
                    <a:pt x="418" y="37"/>
                  </a:lnTo>
                  <a:lnTo>
                    <a:pt x="458" y="63"/>
                  </a:lnTo>
                  <a:lnTo>
                    <a:pt x="493" y="96"/>
                  </a:lnTo>
                  <a:lnTo>
                    <a:pt x="521" y="136"/>
                  </a:lnTo>
                  <a:lnTo>
                    <a:pt x="545" y="180"/>
                  </a:lnTo>
                  <a:lnTo>
                    <a:pt x="558" y="232"/>
                  </a:lnTo>
                  <a:lnTo>
                    <a:pt x="564" y="288"/>
                  </a:lnTo>
                  <a:lnTo>
                    <a:pt x="558" y="343"/>
                  </a:lnTo>
                  <a:lnTo>
                    <a:pt x="545" y="395"/>
                  </a:lnTo>
                  <a:lnTo>
                    <a:pt x="521" y="439"/>
                  </a:lnTo>
                  <a:lnTo>
                    <a:pt x="493" y="480"/>
                  </a:lnTo>
                  <a:lnTo>
                    <a:pt x="458" y="512"/>
                  </a:lnTo>
                  <a:lnTo>
                    <a:pt x="418" y="539"/>
                  </a:lnTo>
                  <a:lnTo>
                    <a:pt x="374" y="558"/>
                  </a:lnTo>
                  <a:lnTo>
                    <a:pt x="330" y="570"/>
                  </a:lnTo>
                  <a:lnTo>
                    <a:pt x="282" y="574"/>
                  </a:lnTo>
                  <a:lnTo>
                    <a:pt x="234" y="570"/>
                  </a:lnTo>
                  <a:lnTo>
                    <a:pt x="190" y="558"/>
                  </a:lnTo>
                  <a:lnTo>
                    <a:pt x="146" y="539"/>
                  </a:lnTo>
                  <a:lnTo>
                    <a:pt x="105" y="512"/>
                  </a:lnTo>
                  <a:lnTo>
                    <a:pt x="71" y="480"/>
                  </a:lnTo>
                  <a:lnTo>
                    <a:pt x="42" y="439"/>
                  </a:lnTo>
                  <a:lnTo>
                    <a:pt x="19" y="395"/>
                  </a:lnTo>
                  <a:lnTo>
                    <a:pt x="6" y="343"/>
                  </a:lnTo>
                  <a:lnTo>
                    <a:pt x="0" y="288"/>
                  </a:lnTo>
                  <a:lnTo>
                    <a:pt x="6" y="232"/>
                  </a:lnTo>
                  <a:lnTo>
                    <a:pt x="19" y="180"/>
                  </a:lnTo>
                  <a:lnTo>
                    <a:pt x="42" y="136"/>
                  </a:lnTo>
                  <a:lnTo>
                    <a:pt x="71" y="96"/>
                  </a:lnTo>
                  <a:lnTo>
                    <a:pt x="105" y="63"/>
                  </a:lnTo>
                  <a:lnTo>
                    <a:pt x="146" y="37"/>
                  </a:lnTo>
                  <a:lnTo>
                    <a:pt x="190" y="15"/>
                  </a:lnTo>
                  <a:lnTo>
                    <a:pt x="234" y="4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9" name="Freeform 28"/>
            <p:cNvSpPr>
              <a:spLocks/>
            </p:cNvSpPr>
            <p:nvPr userDrawn="1"/>
          </p:nvSpPr>
          <p:spPr bwMode="black">
            <a:xfrm>
              <a:off x="737" y="875"/>
              <a:ext cx="58" cy="70"/>
            </a:xfrm>
            <a:custGeom>
              <a:avLst/>
              <a:gdLst>
                <a:gd name="T0" fmla="*/ 0 w 468"/>
                <a:gd name="T1" fmla="*/ 0 h 560"/>
                <a:gd name="T2" fmla="*/ 0 w 468"/>
                <a:gd name="T3" fmla="*/ 0 h 560"/>
                <a:gd name="T4" fmla="*/ 0 w 468"/>
                <a:gd name="T5" fmla="*/ 0 h 560"/>
                <a:gd name="T6" fmla="*/ 0 w 468"/>
                <a:gd name="T7" fmla="*/ 0 h 560"/>
                <a:gd name="T8" fmla="*/ 0 w 468"/>
                <a:gd name="T9" fmla="*/ 0 h 560"/>
                <a:gd name="T10" fmla="*/ 0 w 468"/>
                <a:gd name="T11" fmla="*/ 0 h 560"/>
                <a:gd name="T12" fmla="*/ 0 w 468"/>
                <a:gd name="T13" fmla="*/ 0 h 560"/>
                <a:gd name="T14" fmla="*/ 0 w 468"/>
                <a:gd name="T15" fmla="*/ 0 h 560"/>
                <a:gd name="T16" fmla="*/ 0 w 468"/>
                <a:gd name="T17" fmla="*/ 0 h 560"/>
                <a:gd name="T18" fmla="*/ 0 w 468"/>
                <a:gd name="T19" fmla="*/ 0 h 560"/>
                <a:gd name="T20" fmla="*/ 0 w 468"/>
                <a:gd name="T21" fmla="*/ 0 h 560"/>
                <a:gd name="T22" fmla="*/ 0 w 468"/>
                <a:gd name="T23" fmla="*/ 0 h 560"/>
                <a:gd name="T24" fmla="*/ 0 w 468"/>
                <a:gd name="T25" fmla="*/ 0 h 560"/>
                <a:gd name="T26" fmla="*/ 0 w 468"/>
                <a:gd name="T27" fmla="*/ 0 h 560"/>
                <a:gd name="T28" fmla="*/ 0 w 468"/>
                <a:gd name="T29" fmla="*/ 0 h 560"/>
                <a:gd name="T30" fmla="*/ 0 w 468"/>
                <a:gd name="T31" fmla="*/ 0 h 560"/>
                <a:gd name="T32" fmla="*/ 0 w 468"/>
                <a:gd name="T33" fmla="*/ 0 h 560"/>
                <a:gd name="T34" fmla="*/ 0 w 468"/>
                <a:gd name="T35" fmla="*/ 0 h 560"/>
                <a:gd name="T36" fmla="*/ 0 w 468"/>
                <a:gd name="T37" fmla="*/ 0 h 560"/>
                <a:gd name="T38" fmla="*/ 0 w 468"/>
                <a:gd name="T39" fmla="*/ 0 h 560"/>
                <a:gd name="T40" fmla="*/ 0 w 468"/>
                <a:gd name="T41" fmla="*/ 0 h 560"/>
                <a:gd name="T42" fmla="*/ 0 w 468"/>
                <a:gd name="T43" fmla="*/ 0 h 560"/>
                <a:gd name="T44" fmla="*/ 0 w 468"/>
                <a:gd name="T45" fmla="*/ 0 h 560"/>
                <a:gd name="T46" fmla="*/ 0 w 468"/>
                <a:gd name="T47" fmla="*/ 0 h 560"/>
                <a:gd name="T48" fmla="*/ 0 w 468"/>
                <a:gd name="T49" fmla="*/ 0 h 560"/>
                <a:gd name="T50" fmla="*/ 0 w 468"/>
                <a:gd name="T51" fmla="*/ 0 h 560"/>
                <a:gd name="T52" fmla="*/ 0 w 468"/>
                <a:gd name="T53" fmla="*/ 0 h 560"/>
                <a:gd name="T54" fmla="*/ 0 w 468"/>
                <a:gd name="T55" fmla="*/ 0 h 560"/>
                <a:gd name="T56" fmla="*/ 0 w 468"/>
                <a:gd name="T57" fmla="*/ 0 h 560"/>
                <a:gd name="T58" fmla="*/ 0 w 468"/>
                <a:gd name="T59" fmla="*/ 0 h 560"/>
                <a:gd name="T60" fmla="*/ 0 w 468"/>
                <a:gd name="T61" fmla="*/ 0 h 560"/>
                <a:gd name="T62" fmla="*/ 0 w 468"/>
                <a:gd name="T63" fmla="*/ 0 h 560"/>
                <a:gd name="T64" fmla="*/ 0 w 468"/>
                <a:gd name="T65" fmla="*/ 0 h 560"/>
                <a:gd name="T66" fmla="*/ 0 w 468"/>
                <a:gd name="T67" fmla="*/ 0 h 560"/>
                <a:gd name="T68" fmla="*/ 0 w 468"/>
                <a:gd name="T69" fmla="*/ 0 h 560"/>
                <a:gd name="T70" fmla="*/ 0 w 468"/>
                <a:gd name="T71" fmla="*/ 0 h 560"/>
                <a:gd name="T72" fmla="*/ 0 w 468"/>
                <a:gd name="T73" fmla="*/ 0 h 560"/>
                <a:gd name="T74" fmla="*/ 0 w 468"/>
                <a:gd name="T75" fmla="*/ 0 h 560"/>
                <a:gd name="T76" fmla="*/ 0 w 468"/>
                <a:gd name="T77" fmla="*/ 0 h 56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68" h="560">
                  <a:moveTo>
                    <a:pt x="211" y="0"/>
                  </a:moveTo>
                  <a:lnTo>
                    <a:pt x="242" y="2"/>
                  </a:lnTo>
                  <a:lnTo>
                    <a:pt x="273" y="6"/>
                  </a:lnTo>
                  <a:lnTo>
                    <a:pt x="301" y="11"/>
                  </a:lnTo>
                  <a:lnTo>
                    <a:pt x="330" y="23"/>
                  </a:lnTo>
                  <a:lnTo>
                    <a:pt x="355" y="38"/>
                  </a:lnTo>
                  <a:lnTo>
                    <a:pt x="378" y="57"/>
                  </a:lnTo>
                  <a:lnTo>
                    <a:pt x="397" y="84"/>
                  </a:lnTo>
                  <a:lnTo>
                    <a:pt x="413" y="115"/>
                  </a:lnTo>
                  <a:lnTo>
                    <a:pt x="420" y="153"/>
                  </a:lnTo>
                  <a:lnTo>
                    <a:pt x="424" y="197"/>
                  </a:lnTo>
                  <a:lnTo>
                    <a:pt x="424" y="451"/>
                  </a:lnTo>
                  <a:lnTo>
                    <a:pt x="426" y="479"/>
                  </a:lnTo>
                  <a:lnTo>
                    <a:pt x="430" y="504"/>
                  </a:lnTo>
                  <a:lnTo>
                    <a:pt x="438" y="522"/>
                  </a:lnTo>
                  <a:lnTo>
                    <a:pt x="449" y="533"/>
                  </a:lnTo>
                  <a:lnTo>
                    <a:pt x="468" y="537"/>
                  </a:lnTo>
                  <a:lnTo>
                    <a:pt x="443" y="550"/>
                  </a:lnTo>
                  <a:lnTo>
                    <a:pt x="415" y="558"/>
                  </a:lnTo>
                  <a:lnTo>
                    <a:pt x="386" y="560"/>
                  </a:lnTo>
                  <a:lnTo>
                    <a:pt x="361" y="558"/>
                  </a:lnTo>
                  <a:lnTo>
                    <a:pt x="340" y="552"/>
                  </a:lnTo>
                  <a:lnTo>
                    <a:pt x="321" y="541"/>
                  </a:lnTo>
                  <a:lnTo>
                    <a:pt x="303" y="525"/>
                  </a:lnTo>
                  <a:lnTo>
                    <a:pt x="292" y="504"/>
                  </a:lnTo>
                  <a:lnTo>
                    <a:pt x="284" y="477"/>
                  </a:lnTo>
                  <a:lnTo>
                    <a:pt x="282" y="447"/>
                  </a:lnTo>
                  <a:lnTo>
                    <a:pt x="282" y="257"/>
                  </a:lnTo>
                  <a:lnTo>
                    <a:pt x="236" y="282"/>
                  </a:lnTo>
                  <a:lnTo>
                    <a:pt x="200" y="307"/>
                  </a:lnTo>
                  <a:lnTo>
                    <a:pt x="173" y="334"/>
                  </a:lnTo>
                  <a:lnTo>
                    <a:pt x="156" y="360"/>
                  </a:lnTo>
                  <a:lnTo>
                    <a:pt x="146" y="389"/>
                  </a:lnTo>
                  <a:lnTo>
                    <a:pt x="142" y="422"/>
                  </a:lnTo>
                  <a:lnTo>
                    <a:pt x="146" y="449"/>
                  </a:lnTo>
                  <a:lnTo>
                    <a:pt x="154" y="470"/>
                  </a:lnTo>
                  <a:lnTo>
                    <a:pt x="167" y="485"/>
                  </a:lnTo>
                  <a:lnTo>
                    <a:pt x="183" y="497"/>
                  </a:lnTo>
                  <a:lnTo>
                    <a:pt x="200" y="500"/>
                  </a:lnTo>
                  <a:lnTo>
                    <a:pt x="217" y="502"/>
                  </a:lnTo>
                  <a:lnTo>
                    <a:pt x="234" y="497"/>
                  </a:lnTo>
                  <a:lnTo>
                    <a:pt x="250" y="489"/>
                  </a:lnTo>
                  <a:lnTo>
                    <a:pt x="263" y="476"/>
                  </a:lnTo>
                  <a:lnTo>
                    <a:pt x="250" y="504"/>
                  </a:lnTo>
                  <a:lnTo>
                    <a:pt x="231" y="527"/>
                  </a:lnTo>
                  <a:lnTo>
                    <a:pt x="206" y="545"/>
                  </a:lnTo>
                  <a:lnTo>
                    <a:pt x="175" y="556"/>
                  </a:lnTo>
                  <a:lnTo>
                    <a:pt x="142" y="560"/>
                  </a:lnTo>
                  <a:lnTo>
                    <a:pt x="104" y="556"/>
                  </a:lnTo>
                  <a:lnTo>
                    <a:pt x="71" y="543"/>
                  </a:lnTo>
                  <a:lnTo>
                    <a:pt x="43" y="523"/>
                  </a:lnTo>
                  <a:lnTo>
                    <a:pt x="20" y="497"/>
                  </a:lnTo>
                  <a:lnTo>
                    <a:pt x="6" y="464"/>
                  </a:lnTo>
                  <a:lnTo>
                    <a:pt x="0" y="428"/>
                  </a:lnTo>
                  <a:lnTo>
                    <a:pt x="4" y="391"/>
                  </a:lnTo>
                  <a:lnTo>
                    <a:pt x="18" y="360"/>
                  </a:lnTo>
                  <a:lnTo>
                    <a:pt x="39" y="334"/>
                  </a:lnTo>
                  <a:lnTo>
                    <a:pt x="66" y="311"/>
                  </a:lnTo>
                  <a:lnTo>
                    <a:pt x="96" y="289"/>
                  </a:lnTo>
                  <a:lnTo>
                    <a:pt x="131" y="270"/>
                  </a:lnTo>
                  <a:lnTo>
                    <a:pt x="167" y="253"/>
                  </a:lnTo>
                  <a:lnTo>
                    <a:pt x="208" y="238"/>
                  </a:lnTo>
                  <a:lnTo>
                    <a:pt x="246" y="220"/>
                  </a:lnTo>
                  <a:lnTo>
                    <a:pt x="282" y="203"/>
                  </a:lnTo>
                  <a:lnTo>
                    <a:pt x="282" y="149"/>
                  </a:lnTo>
                  <a:lnTo>
                    <a:pt x="278" y="119"/>
                  </a:lnTo>
                  <a:lnTo>
                    <a:pt x="267" y="94"/>
                  </a:lnTo>
                  <a:lnTo>
                    <a:pt x="248" y="77"/>
                  </a:lnTo>
                  <a:lnTo>
                    <a:pt x="221" y="67"/>
                  </a:lnTo>
                  <a:lnTo>
                    <a:pt x="186" y="63"/>
                  </a:lnTo>
                  <a:lnTo>
                    <a:pt x="156" y="65"/>
                  </a:lnTo>
                  <a:lnTo>
                    <a:pt x="123" y="71"/>
                  </a:lnTo>
                  <a:lnTo>
                    <a:pt x="92" y="78"/>
                  </a:lnTo>
                  <a:lnTo>
                    <a:pt x="66" y="88"/>
                  </a:lnTo>
                  <a:lnTo>
                    <a:pt x="66" y="23"/>
                  </a:lnTo>
                  <a:lnTo>
                    <a:pt x="91" y="15"/>
                  </a:lnTo>
                  <a:lnTo>
                    <a:pt x="125" y="7"/>
                  </a:lnTo>
                  <a:lnTo>
                    <a:pt x="167" y="2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20" name="Freeform 29"/>
            <p:cNvSpPr>
              <a:spLocks/>
            </p:cNvSpPr>
            <p:nvPr userDrawn="1"/>
          </p:nvSpPr>
          <p:spPr bwMode="black">
            <a:xfrm>
              <a:off x="418" y="875"/>
              <a:ext cx="58" cy="70"/>
            </a:xfrm>
            <a:custGeom>
              <a:avLst/>
              <a:gdLst>
                <a:gd name="T0" fmla="*/ 0 w 468"/>
                <a:gd name="T1" fmla="*/ 0 h 560"/>
                <a:gd name="T2" fmla="*/ 0 w 468"/>
                <a:gd name="T3" fmla="*/ 0 h 560"/>
                <a:gd name="T4" fmla="*/ 0 w 468"/>
                <a:gd name="T5" fmla="*/ 0 h 560"/>
                <a:gd name="T6" fmla="*/ 0 w 468"/>
                <a:gd name="T7" fmla="*/ 0 h 560"/>
                <a:gd name="T8" fmla="*/ 0 w 468"/>
                <a:gd name="T9" fmla="*/ 0 h 560"/>
                <a:gd name="T10" fmla="*/ 0 w 468"/>
                <a:gd name="T11" fmla="*/ 0 h 560"/>
                <a:gd name="T12" fmla="*/ 0 w 468"/>
                <a:gd name="T13" fmla="*/ 0 h 560"/>
                <a:gd name="T14" fmla="*/ 0 w 468"/>
                <a:gd name="T15" fmla="*/ 0 h 560"/>
                <a:gd name="T16" fmla="*/ 0 w 468"/>
                <a:gd name="T17" fmla="*/ 0 h 560"/>
                <a:gd name="T18" fmla="*/ 0 w 468"/>
                <a:gd name="T19" fmla="*/ 0 h 560"/>
                <a:gd name="T20" fmla="*/ 0 w 468"/>
                <a:gd name="T21" fmla="*/ 0 h 560"/>
                <a:gd name="T22" fmla="*/ 0 w 468"/>
                <a:gd name="T23" fmla="*/ 0 h 560"/>
                <a:gd name="T24" fmla="*/ 0 w 468"/>
                <a:gd name="T25" fmla="*/ 0 h 560"/>
                <a:gd name="T26" fmla="*/ 0 w 468"/>
                <a:gd name="T27" fmla="*/ 0 h 560"/>
                <a:gd name="T28" fmla="*/ 0 w 468"/>
                <a:gd name="T29" fmla="*/ 0 h 560"/>
                <a:gd name="T30" fmla="*/ 0 w 468"/>
                <a:gd name="T31" fmla="*/ 0 h 560"/>
                <a:gd name="T32" fmla="*/ 0 w 468"/>
                <a:gd name="T33" fmla="*/ 0 h 560"/>
                <a:gd name="T34" fmla="*/ 0 w 468"/>
                <a:gd name="T35" fmla="*/ 0 h 560"/>
                <a:gd name="T36" fmla="*/ 0 w 468"/>
                <a:gd name="T37" fmla="*/ 0 h 560"/>
                <a:gd name="T38" fmla="*/ 0 w 468"/>
                <a:gd name="T39" fmla="*/ 0 h 560"/>
                <a:gd name="T40" fmla="*/ 0 w 468"/>
                <a:gd name="T41" fmla="*/ 0 h 560"/>
                <a:gd name="T42" fmla="*/ 0 w 468"/>
                <a:gd name="T43" fmla="*/ 0 h 560"/>
                <a:gd name="T44" fmla="*/ 0 w 468"/>
                <a:gd name="T45" fmla="*/ 0 h 560"/>
                <a:gd name="T46" fmla="*/ 0 w 468"/>
                <a:gd name="T47" fmla="*/ 0 h 560"/>
                <a:gd name="T48" fmla="*/ 0 w 468"/>
                <a:gd name="T49" fmla="*/ 0 h 560"/>
                <a:gd name="T50" fmla="*/ 0 w 468"/>
                <a:gd name="T51" fmla="*/ 0 h 560"/>
                <a:gd name="T52" fmla="*/ 0 w 468"/>
                <a:gd name="T53" fmla="*/ 0 h 560"/>
                <a:gd name="T54" fmla="*/ 0 w 468"/>
                <a:gd name="T55" fmla="*/ 0 h 560"/>
                <a:gd name="T56" fmla="*/ 0 w 468"/>
                <a:gd name="T57" fmla="*/ 0 h 560"/>
                <a:gd name="T58" fmla="*/ 0 w 468"/>
                <a:gd name="T59" fmla="*/ 0 h 560"/>
                <a:gd name="T60" fmla="*/ 0 w 468"/>
                <a:gd name="T61" fmla="*/ 0 h 560"/>
                <a:gd name="T62" fmla="*/ 0 w 468"/>
                <a:gd name="T63" fmla="*/ 0 h 560"/>
                <a:gd name="T64" fmla="*/ 0 w 468"/>
                <a:gd name="T65" fmla="*/ 0 h 560"/>
                <a:gd name="T66" fmla="*/ 0 w 468"/>
                <a:gd name="T67" fmla="*/ 0 h 560"/>
                <a:gd name="T68" fmla="*/ 0 w 468"/>
                <a:gd name="T69" fmla="*/ 0 h 560"/>
                <a:gd name="T70" fmla="*/ 0 w 468"/>
                <a:gd name="T71" fmla="*/ 0 h 560"/>
                <a:gd name="T72" fmla="*/ 0 w 468"/>
                <a:gd name="T73" fmla="*/ 0 h 560"/>
                <a:gd name="T74" fmla="*/ 0 w 468"/>
                <a:gd name="T75" fmla="*/ 0 h 560"/>
                <a:gd name="T76" fmla="*/ 0 w 468"/>
                <a:gd name="T77" fmla="*/ 0 h 560"/>
                <a:gd name="T78" fmla="*/ 0 w 468"/>
                <a:gd name="T79" fmla="*/ 0 h 5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68" h="560">
                  <a:moveTo>
                    <a:pt x="211" y="0"/>
                  </a:moveTo>
                  <a:lnTo>
                    <a:pt x="242" y="2"/>
                  </a:lnTo>
                  <a:lnTo>
                    <a:pt x="272" y="6"/>
                  </a:lnTo>
                  <a:lnTo>
                    <a:pt x="303" y="11"/>
                  </a:lnTo>
                  <a:lnTo>
                    <a:pt x="330" y="23"/>
                  </a:lnTo>
                  <a:lnTo>
                    <a:pt x="357" y="38"/>
                  </a:lnTo>
                  <a:lnTo>
                    <a:pt x="380" y="57"/>
                  </a:lnTo>
                  <a:lnTo>
                    <a:pt x="399" y="84"/>
                  </a:lnTo>
                  <a:lnTo>
                    <a:pt x="412" y="115"/>
                  </a:lnTo>
                  <a:lnTo>
                    <a:pt x="422" y="153"/>
                  </a:lnTo>
                  <a:lnTo>
                    <a:pt x="426" y="197"/>
                  </a:lnTo>
                  <a:lnTo>
                    <a:pt x="426" y="451"/>
                  </a:lnTo>
                  <a:lnTo>
                    <a:pt x="428" y="479"/>
                  </a:lnTo>
                  <a:lnTo>
                    <a:pt x="432" y="504"/>
                  </a:lnTo>
                  <a:lnTo>
                    <a:pt x="437" y="522"/>
                  </a:lnTo>
                  <a:lnTo>
                    <a:pt x="451" y="533"/>
                  </a:lnTo>
                  <a:lnTo>
                    <a:pt x="468" y="537"/>
                  </a:lnTo>
                  <a:lnTo>
                    <a:pt x="451" y="546"/>
                  </a:lnTo>
                  <a:lnTo>
                    <a:pt x="430" y="554"/>
                  </a:lnTo>
                  <a:lnTo>
                    <a:pt x="409" y="558"/>
                  </a:lnTo>
                  <a:lnTo>
                    <a:pt x="388" y="560"/>
                  </a:lnTo>
                  <a:lnTo>
                    <a:pt x="363" y="558"/>
                  </a:lnTo>
                  <a:lnTo>
                    <a:pt x="340" y="552"/>
                  </a:lnTo>
                  <a:lnTo>
                    <a:pt x="320" y="541"/>
                  </a:lnTo>
                  <a:lnTo>
                    <a:pt x="305" y="525"/>
                  </a:lnTo>
                  <a:lnTo>
                    <a:pt x="292" y="504"/>
                  </a:lnTo>
                  <a:lnTo>
                    <a:pt x="284" y="477"/>
                  </a:lnTo>
                  <a:lnTo>
                    <a:pt x="282" y="447"/>
                  </a:lnTo>
                  <a:lnTo>
                    <a:pt x="282" y="257"/>
                  </a:lnTo>
                  <a:lnTo>
                    <a:pt x="236" y="282"/>
                  </a:lnTo>
                  <a:lnTo>
                    <a:pt x="200" y="307"/>
                  </a:lnTo>
                  <a:lnTo>
                    <a:pt x="173" y="334"/>
                  </a:lnTo>
                  <a:lnTo>
                    <a:pt x="156" y="360"/>
                  </a:lnTo>
                  <a:lnTo>
                    <a:pt x="146" y="389"/>
                  </a:lnTo>
                  <a:lnTo>
                    <a:pt x="142" y="422"/>
                  </a:lnTo>
                  <a:lnTo>
                    <a:pt x="146" y="449"/>
                  </a:lnTo>
                  <a:lnTo>
                    <a:pt x="154" y="470"/>
                  </a:lnTo>
                  <a:lnTo>
                    <a:pt x="167" y="485"/>
                  </a:lnTo>
                  <a:lnTo>
                    <a:pt x="182" y="497"/>
                  </a:lnTo>
                  <a:lnTo>
                    <a:pt x="200" y="500"/>
                  </a:lnTo>
                  <a:lnTo>
                    <a:pt x="217" y="502"/>
                  </a:lnTo>
                  <a:lnTo>
                    <a:pt x="234" y="497"/>
                  </a:lnTo>
                  <a:lnTo>
                    <a:pt x="249" y="489"/>
                  </a:lnTo>
                  <a:lnTo>
                    <a:pt x="263" y="476"/>
                  </a:lnTo>
                  <a:lnTo>
                    <a:pt x="249" y="504"/>
                  </a:lnTo>
                  <a:lnTo>
                    <a:pt x="230" y="527"/>
                  </a:lnTo>
                  <a:lnTo>
                    <a:pt x="205" y="545"/>
                  </a:lnTo>
                  <a:lnTo>
                    <a:pt x="177" y="556"/>
                  </a:lnTo>
                  <a:lnTo>
                    <a:pt x="144" y="560"/>
                  </a:lnTo>
                  <a:lnTo>
                    <a:pt x="106" y="556"/>
                  </a:lnTo>
                  <a:lnTo>
                    <a:pt x="71" y="543"/>
                  </a:lnTo>
                  <a:lnTo>
                    <a:pt x="42" y="523"/>
                  </a:lnTo>
                  <a:lnTo>
                    <a:pt x="19" y="497"/>
                  </a:lnTo>
                  <a:lnTo>
                    <a:pt x="6" y="464"/>
                  </a:lnTo>
                  <a:lnTo>
                    <a:pt x="0" y="428"/>
                  </a:lnTo>
                  <a:lnTo>
                    <a:pt x="4" y="391"/>
                  </a:lnTo>
                  <a:lnTo>
                    <a:pt x="17" y="360"/>
                  </a:lnTo>
                  <a:lnTo>
                    <a:pt x="39" y="334"/>
                  </a:lnTo>
                  <a:lnTo>
                    <a:pt x="65" y="311"/>
                  </a:lnTo>
                  <a:lnTo>
                    <a:pt x="96" y="289"/>
                  </a:lnTo>
                  <a:lnTo>
                    <a:pt x="131" y="270"/>
                  </a:lnTo>
                  <a:lnTo>
                    <a:pt x="169" y="253"/>
                  </a:lnTo>
                  <a:lnTo>
                    <a:pt x="207" y="238"/>
                  </a:lnTo>
                  <a:lnTo>
                    <a:pt x="246" y="220"/>
                  </a:lnTo>
                  <a:lnTo>
                    <a:pt x="282" y="203"/>
                  </a:lnTo>
                  <a:lnTo>
                    <a:pt x="282" y="149"/>
                  </a:lnTo>
                  <a:lnTo>
                    <a:pt x="278" y="119"/>
                  </a:lnTo>
                  <a:lnTo>
                    <a:pt x="267" y="94"/>
                  </a:lnTo>
                  <a:lnTo>
                    <a:pt x="248" y="77"/>
                  </a:lnTo>
                  <a:lnTo>
                    <a:pt x="221" y="67"/>
                  </a:lnTo>
                  <a:lnTo>
                    <a:pt x="186" y="63"/>
                  </a:lnTo>
                  <a:lnTo>
                    <a:pt x="157" y="65"/>
                  </a:lnTo>
                  <a:lnTo>
                    <a:pt x="125" y="71"/>
                  </a:lnTo>
                  <a:lnTo>
                    <a:pt x="94" y="78"/>
                  </a:lnTo>
                  <a:lnTo>
                    <a:pt x="65" y="88"/>
                  </a:lnTo>
                  <a:lnTo>
                    <a:pt x="65" y="23"/>
                  </a:lnTo>
                  <a:lnTo>
                    <a:pt x="85" y="17"/>
                  </a:lnTo>
                  <a:lnTo>
                    <a:pt x="111" y="11"/>
                  </a:lnTo>
                  <a:lnTo>
                    <a:pt x="142" y="6"/>
                  </a:lnTo>
                  <a:lnTo>
                    <a:pt x="177" y="2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21" name="Freeform 30"/>
            <p:cNvSpPr>
              <a:spLocks/>
            </p:cNvSpPr>
            <p:nvPr userDrawn="1"/>
          </p:nvSpPr>
          <p:spPr bwMode="black">
            <a:xfrm>
              <a:off x="310" y="839"/>
              <a:ext cx="93" cy="107"/>
            </a:xfrm>
            <a:custGeom>
              <a:avLst/>
              <a:gdLst>
                <a:gd name="T0" fmla="*/ 0 w 744"/>
                <a:gd name="T1" fmla="*/ 0 h 854"/>
                <a:gd name="T2" fmla="*/ 0 w 744"/>
                <a:gd name="T3" fmla="*/ 0 h 854"/>
                <a:gd name="T4" fmla="*/ 0 w 744"/>
                <a:gd name="T5" fmla="*/ 0 h 854"/>
                <a:gd name="T6" fmla="*/ 0 w 744"/>
                <a:gd name="T7" fmla="*/ 0 h 854"/>
                <a:gd name="T8" fmla="*/ 0 w 744"/>
                <a:gd name="T9" fmla="*/ 0 h 854"/>
                <a:gd name="T10" fmla="*/ 0 w 744"/>
                <a:gd name="T11" fmla="*/ 0 h 854"/>
                <a:gd name="T12" fmla="*/ 0 w 744"/>
                <a:gd name="T13" fmla="*/ 0 h 854"/>
                <a:gd name="T14" fmla="*/ 0 w 744"/>
                <a:gd name="T15" fmla="*/ 0 h 854"/>
                <a:gd name="T16" fmla="*/ 0 w 744"/>
                <a:gd name="T17" fmla="*/ 0 h 854"/>
                <a:gd name="T18" fmla="*/ 0 w 744"/>
                <a:gd name="T19" fmla="*/ 0 h 854"/>
                <a:gd name="T20" fmla="*/ 0 w 744"/>
                <a:gd name="T21" fmla="*/ 0 h 8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44" h="854">
                  <a:moveTo>
                    <a:pt x="0" y="0"/>
                  </a:moveTo>
                  <a:lnTo>
                    <a:pt x="38" y="0"/>
                  </a:lnTo>
                  <a:lnTo>
                    <a:pt x="652" y="585"/>
                  </a:lnTo>
                  <a:lnTo>
                    <a:pt x="652" y="10"/>
                  </a:lnTo>
                  <a:lnTo>
                    <a:pt x="744" y="10"/>
                  </a:lnTo>
                  <a:lnTo>
                    <a:pt x="744" y="854"/>
                  </a:lnTo>
                  <a:lnTo>
                    <a:pt x="710" y="854"/>
                  </a:lnTo>
                  <a:lnTo>
                    <a:pt x="100" y="273"/>
                  </a:lnTo>
                  <a:lnTo>
                    <a:pt x="100" y="844"/>
                  </a:lnTo>
                  <a:lnTo>
                    <a:pt x="0" y="8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</p:grp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11555" y="344487"/>
            <a:ext cx="6489700" cy="147002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11555" y="2151070"/>
            <a:ext cx="6489700" cy="1277937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204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39050-9D08-473F-B174-FF6D76746AD2}" type="datetime3">
              <a:rPr lang="en-GB">
                <a:solidFill>
                  <a:srgbClr val="44463E"/>
                </a:solidFill>
              </a:rPr>
              <a:pPr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20846-1C3A-4932-A532-DEDE5F07E25C}" type="slidenum">
              <a:rPr lang="en-GB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95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93AE8-C240-446F-9995-8428E04CD285}" type="datetime3">
              <a:rPr lang="en-GB">
                <a:solidFill>
                  <a:srgbClr val="44463E"/>
                </a:solidFill>
              </a:rPr>
              <a:pPr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64425-D70C-48EC-9DFC-A7E37E6FCE15}" type="slidenum">
              <a:rPr lang="en-GB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833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87582" y="2170113"/>
            <a:ext cx="3173413" cy="3948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13388" y="2170113"/>
            <a:ext cx="3173412" cy="3948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A9793-311D-4F01-A533-F24D8F1C325F}" type="datetime3">
              <a:rPr lang="en-GB">
                <a:solidFill>
                  <a:srgbClr val="44463E"/>
                </a:solidFill>
              </a:rPr>
              <a:pPr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25B4E-1FEF-44C8-B71E-F73EA294F8B7}" type="slidenum">
              <a:rPr lang="en-GB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930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365" y="274640"/>
            <a:ext cx="700422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9043" y="1535113"/>
            <a:ext cx="35929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9043" y="2174878"/>
            <a:ext cx="35929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978681" y="1535113"/>
            <a:ext cx="35929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978681" y="2174878"/>
            <a:ext cx="35929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602B9-DF56-46C6-A28F-D05BF87E3911}" type="datetime3">
              <a:rPr lang="en-GB">
                <a:solidFill>
                  <a:srgbClr val="44463E"/>
                </a:solidFill>
              </a:rPr>
              <a:pPr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34EBA-6546-4484-851F-C0C8A53A5B70}" type="slidenum">
              <a:rPr lang="en-GB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095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86C1-89C8-413B-AC8E-BF75DEEE278F}" type="datetime3">
              <a:rPr lang="en-GB">
                <a:solidFill>
                  <a:srgbClr val="44463E"/>
                </a:solidFill>
              </a:rPr>
              <a:pPr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56CDB-C041-47AC-9D64-C52046AAFDFB}" type="slidenum">
              <a:rPr lang="en-GB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404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AC0D4-E3AC-41FC-96B4-D15579CD1CB8}" type="datetime3">
              <a:rPr lang="en-GB">
                <a:solidFill>
                  <a:srgbClr val="44463E"/>
                </a:solidFill>
              </a:rPr>
              <a:pPr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A4B01-54C8-4370-88C1-1BD2CE3AA17F}" type="slidenum">
              <a:rPr lang="en-GB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1827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8ACCD-84B9-4890-A3F8-22CD4DBDEDB8}" type="datetime3">
              <a:rPr lang="en-GB">
                <a:solidFill>
                  <a:srgbClr val="44463E"/>
                </a:solidFill>
              </a:rPr>
              <a:pPr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26065-B966-4F81-9DCE-918EABB9E221}" type="slidenum">
              <a:rPr lang="en-GB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526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0C107-A436-427E-BC63-FD5E470EBF44}" type="datetime3">
              <a:rPr lang="en-GB">
                <a:solidFill>
                  <a:srgbClr val="44463E"/>
                </a:solidFill>
              </a:rPr>
              <a:pPr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29CD7-99D8-4A66-AE45-7DBB5986EE4A}" type="slidenum">
              <a:rPr lang="en-GB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9489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3EF36-E79F-44CA-8C40-27DEA70EED4A}" type="datetime3">
              <a:rPr lang="en-GB">
                <a:solidFill>
                  <a:srgbClr val="44463E"/>
                </a:solidFill>
              </a:rPr>
              <a:pPr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FABFC-5997-4AFB-B564-9844F6C649C2}" type="slidenum">
              <a:rPr lang="en-GB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67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6138" y="344496"/>
            <a:ext cx="1668462" cy="57737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87582" y="344496"/>
            <a:ext cx="4856163" cy="57737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74BBD-DF09-4283-9C06-A972406B832B}" type="datetime3">
              <a:rPr lang="en-GB">
                <a:solidFill>
                  <a:srgbClr val="44463E"/>
                </a:solidFill>
              </a:rPr>
              <a:pPr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AD958-02EF-4C06-A9ED-AC18B336928D}" type="slidenum">
              <a:rPr lang="en-GB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7080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474663" y="458788"/>
            <a:ext cx="838200" cy="1255712"/>
            <a:chOff x="299" y="289"/>
            <a:chExt cx="528" cy="791"/>
          </a:xfrm>
        </p:grpSpPr>
        <p:sp>
          <p:nvSpPr>
            <p:cNvPr id="5" name="Freeform 14"/>
            <p:cNvSpPr>
              <a:spLocks/>
            </p:cNvSpPr>
            <p:nvPr userDrawn="1"/>
          </p:nvSpPr>
          <p:spPr bwMode="black">
            <a:xfrm>
              <a:off x="299" y="289"/>
              <a:ext cx="497" cy="497"/>
            </a:xfrm>
            <a:custGeom>
              <a:avLst/>
              <a:gdLst>
                <a:gd name="T0" fmla="*/ 0 w 3967"/>
                <a:gd name="T1" fmla="*/ 0 h 3970"/>
                <a:gd name="T2" fmla="*/ 0 w 3967"/>
                <a:gd name="T3" fmla="*/ 0 h 3970"/>
                <a:gd name="T4" fmla="*/ 0 w 3967"/>
                <a:gd name="T5" fmla="*/ 0 h 3970"/>
                <a:gd name="T6" fmla="*/ 0 w 3967"/>
                <a:gd name="T7" fmla="*/ 0 h 3970"/>
                <a:gd name="T8" fmla="*/ 0 w 3967"/>
                <a:gd name="T9" fmla="*/ 0 h 3970"/>
                <a:gd name="T10" fmla="*/ 0 w 3967"/>
                <a:gd name="T11" fmla="*/ 0 h 3970"/>
                <a:gd name="T12" fmla="*/ 0 w 3967"/>
                <a:gd name="T13" fmla="*/ 0 h 3970"/>
                <a:gd name="T14" fmla="*/ 0 w 3967"/>
                <a:gd name="T15" fmla="*/ 0 h 3970"/>
                <a:gd name="T16" fmla="*/ 0 w 3967"/>
                <a:gd name="T17" fmla="*/ 0 h 3970"/>
                <a:gd name="T18" fmla="*/ 0 w 3967"/>
                <a:gd name="T19" fmla="*/ 0 h 3970"/>
                <a:gd name="T20" fmla="*/ 0 w 3967"/>
                <a:gd name="T21" fmla="*/ 0 h 3970"/>
                <a:gd name="T22" fmla="*/ 0 w 3967"/>
                <a:gd name="T23" fmla="*/ 0 h 3970"/>
                <a:gd name="T24" fmla="*/ 0 w 3967"/>
                <a:gd name="T25" fmla="*/ 0 h 3970"/>
                <a:gd name="T26" fmla="*/ 0 w 3967"/>
                <a:gd name="T27" fmla="*/ 0 h 3970"/>
                <a:gd name="T28" fmla="*/ 0 w 3967"/>
                <a:gd name="T29" fmla="*/ 0 h 3970"/>
                <a:gd name="T30" fmla="*/ 0 w 3967"/>
                <a:gd name="T31" fmla="*/ 0 h 3970"/>
                <a:gd name="T32" fmla="*/ 0 w 3967"/>
                <a:gd name="T33" fmla="*/ 0 h 3970"/>
                <a:gd name="T34" fmla="*/ 0 w 3967"/>
                <a:gd name="T35" fmla="*/ 0 h 3970"/>
                <a:gd name="T36" fmla="*/ 0 w 3967"/>
                <a:gd name="T37" fmla="*/ 0 h 3970"/>
                <a:gd name="T38" fmla="*/ 0 w 3967"/>
                <a:gd name="T39" fmla="*/ 0 h 3970"/>
                <a:gd name="T40" fmla="*/ 0 w 3967"/>
                <a:gd name="T41" fmla="*/ 0 h 3970"/>
                <a:gd name="T42" fmla="*/ 0 w 3967"/>
                <a:gd name="T43" fmla="*/ 0 h 3970"/>
                <a:gd name="T44" fmla="*/ 0 w 3967"/>
                <a:gd name="T45" fmla="*/ 0 h 3970"/>
                <a:gd name="T46" fmla="*/ 0 w 3967"/>
                <a:gd name="T47" fmla="*/ 0 h 3970"/>
                <a:gd name="T48" fmla="*/ 0 w 3967"/>
                <a:gd name="T49" fmla="*/ 0 h 3970"/>
                <a:gd name="T50" fmla="*/ 0 w 3967"/>
                <a:gd name="T51" fmla="*/ 0 h 3970"/>
                <a:gd name="T52" fmla="*/ 0 w 3967"/>
                <a:gd name="T53" fmla="*/ 0 h 3970"/>
                <a:gd name="T54" fmla="*/ 0 w 3967"/>
                <a:gd name="T55" fmla="*/ 0 h 3970"/>
                <a:gd name="T56" fmla="*/ 0 w 3967"/>
                <a:gd name="T57" fmla="*/ 0 h 3970"/>
                <a:gd name="T58" fmla="*/ 0 w 3967"/>
                <a:gd name="T59" fmla="*/ 0 h 3970"/>
                <a:gd name="T60" fmla="*/ 0 w 3967"/>
                <a:gd name="T61" fmla="*/ 0 h 3970"/>
                <a:gd name="T62" fmla="*/ 0 w 3967"/>
                <a:gd name="T63" fmla="*/ 0 h 3970"/>
                <a:gd name="T64" fmla="*/ 0 w 3967"/>
                <a:gd name="T65" fmla="*/ 0 h 3970"/>
                <a:gd name="T66" fmla="*/ 0 w 3967"/>
                <a:gd name="T67" fmla="*/ 0 h 3970"/>
                <a:gd name="T68" fmla="*/ 0 w 3967"/>
                <a:gd name="T69" fmla="*/ 0 h 3970"/>
                <a:gd name="T70" fmla="*/ 0 w 3967"/>
                <a:gd name="T71" fmla="*/ 0 h 3970"/>
                <a:gd name="T72" fmla="*/ 0 w 3967"/>
                <a:gd name="T73" fmla="*/ 0 h 3970"/>
                <a:gd name="T74" fmla="*/ 0 w 3967"/>
                <a:gd name="T75" fmla="*/ 0 h 3970"/>
                <a:gd name="T76" fmla="*/ 0 w 3967"/>
                <a:gd name="T77" fmla="*/ 0 h 3970"/>
                <a:gd name="T78" fmla="*/ 0 w 3967"/>
                <a:gd name="T79" fmla="*/ 0 h 3970"/>
                <a:gd name="T80" fmla="*/ 0 w 3967"/>
                <a:gd name="T81" fmla="*/ 0 h 3970"/>
                <a:gd name="T82" fmla="*/ 0 w 3967"/>
                <a:gd name="T83" fmla="*/ 0 h 3970"/>
                <a:gd name="T84" fmla="*/ 0 w 3967"/>
                <a:gd name="T85" fmla="*/ 0 h 3970"/>
                <a:gd name="T86" fmla="*/ 0 w 3967"/>
                <a:gd name="T87" fmla="*/ 0 h 3970"/>
                <a:gd name="T88" fmla="*/ 0 w 3967"/>
                <a:gd name="T89" fmla="*/ 0 h 3970"/>
                <a:gd name="T90" fmla="*/ 0 w 3967"/>
                <a:gd name="T91" fmla="*/ 0 h 3970"/>
                <a:gd name="T92" fmla="*/ 0 w 3967"/>
                <a:gd name="T93" fmla="*/ 0 h 3970"/>
                <a:gd name="T94" fmla="*/ 0 w 3967"/>
                <a:gd name="T95" fmla="*/ 0 h 3970"/>
                <a:gd name="T96" fmla="*/ 0 w 3967"/>
                <a:gd name="T97" fmla="*/ 0 h 3970"/>
                <a:gd name="T98" fmla="*/ 0 w 3967"/>
                <a:gd name="T99" fmla="*/ 0 h 3970"/>
                <a:gd name="T100" fmla="*/ 0 w 3967"/>
                <a:gd name="T101" fmla="*/ 0 h 3970"/>
                <a:gd name="T102" fmla="*/ 0 w 3967"/>
                <a:gd name="T103" fmla="*/ 0 h 3970"/>
                <a:gd name="T104" fmla="*/ 0 w 3967"/>
                <a:gd name="T105" fmla="*/ 0 h 3970"/>
                <a:gd name="T106" fmla="*/ 0 w 3967"/>
                <a:gd name="T107" fmla="*/ 0 h 3970"/>
                <a:gd name="T108" fmla="*/ 0 w 3967"/>
                <a:gd name="T109" fmla="*/ 0 h 3970"/>
                <a:gd name="T110" fmla="*/ 0 w 3967"/>
                <a:gd name="T111" fmla="*/ 0 h 3970"/>
                <a:gd name="T112" fmla="*/ 0 w 3967"/>
                <a:gd name="T113" fmla="*/ 0 h 3970"/>
                <a:gd name="T114" fmla="*/ 0 w 3967"/>
                <a:gd name="T115" fmla="*/ 0 h 3970"/>
                <a:gd name="T116" fmla="*/ 0 w 3967"/>
                <a:gd name="T117" fmla="*/ 0 h 3970"/>
                <a:gd name="T118" fmla="*/ 0 w 3967"/>
                <a:gd name="T119" fmla="*/ 0 h 3970"/>
                <a:gd name="T120" fmla="*/ 0 w 3967"/>
                <a:gd name="T121" fmla="*/ 0 h 3970"/>
                <a:gd name="T122" fmla="*/ 0 w 3967"/>
                <a:gd name="T123" fmla="*/ 0 h 3970"/>
                <a:gd name="T124" fmla="*/ 0 w 3967"/>
                <a:gd name="T125" fmla="*/ 0 h 397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967" h="3970">
                  <a:moveTo>
                    <a:pt x="581" y="0"/>
                  </a:moveTo>
                  <a:lnTo>
                    <a:pt x="604" y="4"/>
                  </a:lnTo>
                  <a:lnTo>
                    <a:pt x="621" y="15"/>
                  </a:lnTo>
                  <a:lnTo>
                    <a:pt x="637" y="28"/>
                  </a:lnTo>
                  <a:lnTo>
                    <a:pt x="648" y="44"/>
                  </a:lnTo>
                  <a:lnTo>
                    <a:pt x="658" y="57"/>
                  </a:lnTo>
                  <a:lnTo>
                    <a:pt x="665" y="67"/>
                  </a:lnTo>
                  <a:lnTo>
                    <a:pt x="677" y="84"/>
                  </a:lnTo>
                  <a:lnTo>
                    <a:pt x="685" y="92"/>
                  </a:lnTo>
                  <a:lnTo>
                    <a:pt x="688" y="92"/>
                  </a:lnTo>
                  <a:lnTo>
                    <a:pt x="696" y="88"/>
                  </a:lnTo>
                  <a:lnTo>
                    <a:pt x="702" y="76"/>
                  </a:lnTo>
                  <a:lnTo>
                    <a:pt x="708" y="63"/>
                  </a:lnTo>
                  <a:lnTo>
                    <a:pt x="713" y="48"/>
                  </a:lnTo>
                  <a:lnTo>
                    <a:pt x="721" y="36"/>
                  </a:lnTo>
                  <a:lnTo>
                    <a:pt x="732" y="25"/>
                  </a:lnTo>
                  <a:lnTo>
                    <a:pt x="748" y="13"/>
                  </a:lnTo>
                  <a:lnTo>
                    <a:pt x="767" y="4"/>
                  </a:lnTo>
                  <a:lnTo>
                    <a:pt x="786" y="0"/>
                  </a:lnTo>
                  <a:lnTo>
                    <a:pt x="824" y="5"/>
                  </a:lnTo>
                  <a:lnTo>
                    <a:pt x="859" y="19"/>
                  </a:lnTo>
                  <a:lnTo>
                    <a:pt x="890" y="42"/>
                  </a:lnTo>
                  <a:lnTo>
                    <a:pt x="918" y="71"/>
                  </a:lnTo>
                  <a:lnTo>
                    <a:pt x="941" y="103"/>
                  </a:lnTo>
                  <a:lnTo>
                    <a:pt x="966" y="153"/>
                  </a:lnTo>
                  <a:lnTo>
                    <a:pt x="976" y="165"/>
                  </a:lnTo>
                  <a:lnTo>
                    <a:pt x="986" y="170"/>
                  </a:lnTo>
                  <a:lnTo>
                    <a:pt x="995" y="167"/>
                  </a:lnTo>
                  <a:lnTo>
                    <a:pt x="1007" y="155"/>
                  </a:lnTo>
                  <a:lnTo>
                    <a:pt x="1018" y="138"/>
                  </a:lnTo>
                  <a:lnTo>
                    <a:pt x="1030" y="117"/>
                  </a:lnTo>
                  <a:lnTo>
                    <a:pt x="1045" y="96"/>
                  </a:lnTo>
                  <a:lnTo>
                    <a:pt x="1062" y="74"/>
                  </a:lnTo>
                  <a:lnTo>
                    <a:pt x="1083" y="57"/>
                  </a:lnTo>
                  <a:lnTo>
                    <a:pt x="1108" y="46"/>
                  </a:lnTo>
                  <a:lnTo>
                    <a:pt x="1137" y="42"/>
                  </a:lnTo>
                  <a:lnTo>
                    <a:pt x="1168" y="44"/>
                  </a:lnTo>
                  <a:lnTo>
                    <a:pt x="1193" y="50"/>
                  </a:lnTo>
                  <a:lnTo>
                    <a:pt x="1214" y="59"/>
                  </a:lnTo>
                  <a:lnTo>
                    <a:pt x="1229" y="69"/>
                  </a:lnTo>
                  <a:lnTo>
                    <a:pt x="1244" y="80"/>
                  </a:lnTo>
                  <a:lnTo>
                    <a:pt x="1262" y="103"/>
                  </a:lnTo>
                  <a:lnTo>
                    <a:pt x="1275" y="132"/>
                  </a:lnTo>
                  <a:lnTo>
                    <a:pt x="1285" y="165"/>
                  </a:lnTo>
                  <a:lnTo>
                    <a:pt x="1292" y="197"/>
                  </a:lnTo>
                  <a:lnTo>
                    <a:pt x="1300" y="226"/>
                  </a:lnTo>
                  <a:lnTo>
                    <a:pt x="1306" y="249"/>
                  </a:lnTo>
                  <a:lnTo>
                    <a:pt x="1308" y="278"/>
                  </a:lnTo>
                  <a:lnTo>
                    <a:pt x="1310" y="310"/>
                  </a:lnTo>
                  <a:lnTo>
                    <a:pt x="1308" y="343"/>
                  </a:lnTo>
                  <a:lnTo>
                    <a:pt x="1308" y="374"/>
                  </a:lnTo>
                  <a:lnTo>
                    <a:pt x="1306" y="399"/>
                  </a:lnTo>
                  <a:lnTo>
                    <a:pt x="1306" y="429"/>
                  </a:lnTo>
                  <a:lnTo>
                    <a:pt x="1308" y="449"/>
                  </a:lnTo>
                  <a:lnTo>
                    <a:pt x="1315" y="487"/>
                  </a:lnTo>
                  <a:lnTo>
                    <a:pt x="1323" y="498"/>
                  </a:lnTo>
                  <a:lnTo>
                    <a:pt x="1333" y="504"/>
                  </a:lnTo>
                  <a:lnTo>
                    <a:pt x="1346" y="500"/>
                  </a:lnTo>
                  <a:lnTo>
                    <a:pt x="1361" y="489"/>
                  </a:lnTo>
                  <a:lnTo>
                    <a:pt x="1394" y="456"/>
                  </a:lnTo>
                  <a:lnTo>
                    <a:pt x="1413" y="441"/>
                  </a:lnTo>
                  <a:lnTo>
                    <a:pt x="1436" y="426"/>
                  </a:lnTo>
                  <a:lnTo>
                    <a:pt x="1463" y="414"/>
                  </a:lnTo>
                  <a:lnTo>
                    <a:pt x="1494" y="410"/>
                  </a:lnTo>
                  <a:lnTo>
                    <a:pt x="1509" y="412"/>
                  </a:lnTo>
                  <a:lnTo>
                    <a:pt x="1526" y="420"/>
                  </a:lnTo>
                  <a:lnTo>
                    <a:pt x="1544" y="433"/>
                  </a:lnTo>
                  <a:lnTo>
                    <a:pt x="1559" y="452"/>
                  </a:lnTo>
                  <a:lnTo>
                    <a:pt x="1572" y="477"/>
                  </a:lnTo>
                  <a:lnTo>
                    <a:pt x="1584" y="508"/>
                  </a:lnTo>
                  <a:lnTo>
                    <a:pt x="1591" y="544"/>
                  </a:lnTo>
                  <a:lnTo>
                    <a:pt x="1593" y="589"/>
                  </a:lnTo>
                  <a:lnTo>
                    <a:pt x="1591" y="637"/>
                  </a:lnTo>
                  <a:lnTo>
                    <a:pt x="1584" y="675"/>
                  </a:lnTo>
                  <a:lnTo>
                    <a:pt x="1574" y="711"/>
                  </a:lnTo>
                  <a:lnTo>
                    <a:pt x="1563" y="742"/>
                  </a:lnTo>
                  <a:lnTo>
                    <a:pt x="1553" y="771"/>
                  </a:lnTo>
                  <a:lnTo>
                    <a:pt x="1544" y="801"/>
                  </a:lnTo>
                  <a:lnTo>
                    <a:pt x="1536" y="832"/>
                  </a:lnTo>
                  <a:lnTo>
                    <a:pt x="1534" y="867"/>
                  </a:lnTo>
                  <a:lnTo>
                    <a:pt x="1534" y="880"/>
                  </a:lnTo>
                  <a:lnTo>
                    <a:pt x="1538" y="894"/>
                  </a:lnTo>
                  <a:lnTo>
                    <a:pt x="1544" y="903"/>
                  </a:lnTo>
                  <a:lnTo>
                    <a:pt x="1555" y="907"/>
                  </a:lnTo>
                  <a:lnTo>
                    <a:pt x="1567" y="903"/>
                  </a:lnTo>
                  <a:lnTo>
                    <a:pt x="1576" y="892"/>
                  </a:lnTo>
                  <a:lnTo>
                    <a:pt x="1586" y="876"/>
                  </a:lnTo>
                  <a:lnTo>
                    <a:pt x="1593" y="865"/>
                  </a:lnTo>
                  <a:lnTo>
                    <a:pt x="1607" y="853"/>
                  </a:lnTo>
                  <a:lnTo>
                    <a:pt x="1628" y="844"/>
                  </a:lnTo>
                  <a:lnTo>
                    <a:pt x="1651" y="836"/>
                  </a:lnTo>
                  <a:lnTo>
                    <a:pt x="1680" y="834"/>
                  </a:lnTo>
                  <a:lnTo>
                    <a:pt x="1701" y="838"/>
                  </a:lnTo>
                  <a:lnTo>
                    <a:pt x="1720" y="847"/>
                  </a:lnTo>
                  <a:lnTo>
                    <a:pt x="1733" y="865"/>
                  </a:lnTo>
                  <a:lnTo>
                    <a:pt x="1743" y="886"/>
                  </a:lnTo>
                  <a:lnTo>
                    <a:pt x="1749" y="911"/>
                  </a:lnTo>
                  <a:lnTo>
                    <a:pt x="1751" y="940"/>
                  </a:lnTo>
                  <a:lnTo>
                    <a:pt x="1749" y="961"/>
                  </a:lnTo>
                  <a:lnTo>
                    <a:pt x="1747" y="991"/>
                  </a:lnTo>
                  <a:lnTo>
                    <a:pt x="1743" y="1028"/>
                  </a:lnTo>
                  <a:lnTo>
                    <a:pt x="1737" y="1070"/>
                  </a:lnTo>
                  <a:lnTo>
                    <a:pt x="1730" y="1158"/>
                  </a:lnTo>
                  <a:lnTo>
                    <a:pt x="1728" y="1199"/>
                  </a:lnTo>
                  <a:lnTo>
                    <a:pt x="1726" y="1233"/>
                  </a:lnTo>
                  <a:lnTo>
                    <a:pt x="1728" y="1271"/>
                  </a:lnTo>
                  <a:lnTo>
                    <a:pt x="1733" y="1308"/>
                  </a:lnTo>
                  <a:lnTo>
                    <a:pt x="1739" y="1342"/>
                  </a:lnTo>
                  <a:lnTo>
                    <a:pt x="1747" y="1377"/>
                  </a:lnTo>
                  <a:lnTo>
                    <a:pt x="1753" y="1417"/>
                  </a:lnTo>
                  <a:lnTo>
                    <a:pt x="1754" y="1463"/>
                  </a:lnTo>
                  <a:lnTo>
                    <a:pt x="1753" y="1500"/>
                  </a:lnTo>
                  <a:lnTo>
                    <a:pt x="1745" y="1532"/>
                  </a:lnTo>
                  <a:lnTo>
                    <a:pt x="1735" y="1561"/>
                  </a:lnTo>
                  <a:lnTo>
                    <a:pt x="1726" y="1586"/>
                  </a:lnTo>
                  <a:lnTo>
                    <a:pt x="1718" y="1607"/>
                  </a:lnTo>
                  <a:lnTo>
                    <a:pt x="1716" y="1626"/>
                  </a:lnTo>
                  <a:lnTo>
                    <a:pt x="1720" y="1640"/>
                  </a:lnTo>
                  <a:lnTo>
                    <a:pt x="1728" y="1651"/>
                  </a:lnTo>
                  <a:lnTo>
                    <a:pt x="1739" y="1661"/>
                  </a:lnTo>
                  <a:lnTo>
                    <a:pt x="1751" y="1661"/>
                  </a:lnTo>
                  <a:lnTo>
                    <a:pt x="1745" y="1649"/>
                  </a:lnTo>
                  <a:lnTo>
                    <a:pt x="1743" y="1634"/>
                  </a:lnTo>
                  <a:lnTo>
                    <a:pt x="1745" y="1617"/>
                  </a:lnTo>
                  <a:lnTo>
                    <a:pt x="1751" y="1599"/>
                  </a:lnTo>
                  <a:lnTo>
                    <a:pt x="1756" y="1588"/>
                  </a:lnTo>
                  <a:lnTo>
                    <a:pt x="1762" y="1580"/>
                  </a:lnTo>
                  <a:lnTo>
                    <a:pt x="1776" y="1578"/>
                  </a:lnTo>
                  <a:lnTo>
                    <a:pt x="1789" y="1580"/>
                  </a:lnTo>
                  <a:lnTo>
                    <a:pt x="1800" y="1582"/>
                  </a:lnTo>
                  <a:lnTo>
                    <a:pt x="1799" y="1542"/>
                  </a:lnTo>
                  <a:lnTo>
                    <a:pt x="1802" y="1507"/>
                  </a:lnTo>
                  <a:lnTo>
                    <a:pt x="1812" y="1477"/>
                  </a:lnTo>
                  <a:lnTo>
                    <a:pt x="1825" y="1457"/>
                  </a:lnTo>
                  <a:lnTo>
                    <a:pt x="1839" y="1448"/>
                  </a:lnTo>
                  <a:lnTo>
                    <a:pt x="1854" y="1448"/>
                  </a:lnTo>
                  <a:lnTo>
                    <a:pt x="1873" y="1456"/>
                  </a:lnTo>
                  <a:lnTo>
                    <a:pt x="1891" y="1467"/>
                  </a:lnTo>
                  <a:lnTo>
                    <a:pt x="1910" y="1480"/>
                  </a:lnTo>
                  <a:lnTo>
                    <a:pt x="1935" y="1505"/>
                  </a:lnTo>
                  <a:lnTo>
                    <a:pt x="1940" y="1513"/>
                  </a:lnTo>
                  <a:lnTo>
                    <a:pt x="1960" y="1498"/>
                  </a:lnTo>
                  <a:lnTo>
                    <a:pt x="1971" y="1496"/>
                  </a:lnTo>
                  <a:lnTo>
                    <a:pt x="1990" y="1500"/>
                  </a:lnTo>
                  <a:lnTo>
                    <a:pt x="2009" y="1513"/>
                  </a:lnTo>
                  <a:lnTo>
                    <a:pt x="2029" y="1530"/>
                  </a:lnTo>
                  <a:lnTo>
                    <a:pt x="2031" y="1527"/>
                  </a:lnTo>
                  <a:lnTo>
                    <a:pt x="2034" y="1515"/>
                  </a:lnTo>
                  <a:lnTo>
                    <a:pt x="2034" y="1507"/>
                  </a:lnTo>
                  <a:lnTo>
                    <a:pt x="2032" y="1496"/>
                  </a:lnTo>
                  <a:lnTo>
                    <a:pt x="2029" y="1479"/>
                  </a:lnTo>
                  <a:lnTo>
                    <a:pt x="2021" y="1456"/>
                  </a:lnTo>
                  <a:lnTo>
                    <a:pt x="2015" y="1429"/>
                  </a:lnTo>
                  <a:lnTo>
                    <a:pt x="2008" y="1400"/>
                  </a:lnTo>
                  <a:lnTo>
                    <a:pt x="2004" y="1369"/>
                  </a:lnTo>
                  <a:lnTo>
                    <a:pt x="2002" y="1339"/>
                  </a:lnTo>
                  <a:lnTo>
                    <a:pt x="2006" y="1289"/>
                  </a:lnTo>
                  <a:lnTo>
                    <a:pt x="2015" y="1241"/>
                  </a:lnTo>
                  <a:lnTo>
                    <a:pt x="2029" y="1195"/>
                  </a:lnTo>
                  <a:lnTo>
                    <a:pt x="2038" y="1151"/>
                  </a:lnTo>
                  <a:lnTo>
                    <a:pt x="2042" y="1108"/>
                  </a:lnTo>
                  <a:lnTo>
                    <a:pt x="2038" y="1051"/>
                  </a:lnTo>
                  <a:lnTo>
                    <a:pt x="2032" y="999"/>
                  </a:lnTo>
                  <a:lnTo>
                    <a:pt x="2021" y="955"/>
                  </a:lnTo>
                  <a:lnTo>
                    <a:pt x="2011" y="915"/>
                  </a:lnTo>
                  <a:lnTo>
                    <a:pt x="2006" y="880"/>
                  </a:lnTo>
                  <a:lnTo>
                    <a:pt x="2002" y="847"/>
                  </a:lnTo>
                  <a:lnTo>
                    <a:pt x="2004" y="798"/>
                  </a:lnTo>
                  <a:lnTo>
                    <a:pt x="2011" y="755"/>
                  </a:lnTo>
                  <a:lnTo>
                    <a:pt x="2021" y="721"/>
                  </a:lnTo>
                  <a:lnTo>
                    <a:pt x="2036" y="694"/>
                  </a:lnTo>
                  <a:lnTo>
                    <a:pt x="2054" y="673"/>
                  </a:lnTo>
                  <a:lnTo>
                    <a:pt x="2075" y="661"/>
                  </a:lnTo>
                  <a:lnTo>
                    <a:pt x="2098" y="658"/>
                  </a:lnTo>
                  <a:lnTo>
                    <a:pt x="2125" y="661"/>
                  </a:lnTo>
                  <a:lnTo>
                    <a:pt x="2148" y="673"/>
                  </a:lnTo>
                  <a:lnTo>
                    <a:pt x="2169" y="684"/>
                  </a:lnTo>
                  <a:lnTo>
                    <a:pt x="2188" y="698"/>
                  </a:lnTo>
                  <a:lnTo>
                    <a:pt x="2207" y="709"/>
                  </a:lnTo>
                  <a:lnTo>
                    <a:pt x="2224" y="713"/>
                  </a:lnTo>
                  <a:lnTo>
                    <a:pt x="2240" y="707"/>
                  </a:lnTo>
                  <a:lnTo>
                    <a:pt x="2251" y="694"/>
                  </a:lnTo>
                  <a:lnTo>
                    <a:pt x="2261" y="675"/>
                  </a:lnTo>
                  <a:lnTo>
                    <a:pt x="2266" y="654"/>
                  </a:lnTo>
                  <a:lnTo>
                    <a:pt x="2270" y="633"/>
                  </a:lnTo>
                  <a:lnTo>
                    <a:pt x="2274" y="596"/>
                  </a:lnTo>
                  <a:lnTo>
                    <a:pt x="2280" y="556"/>
                  </a:lnTo>
                  <a:lnTo>
                    <a:pt x="2286" y="512"/>
                  </a:lnTo>
                  <a:lnTo>
                    <a:pt x="2291" y="466"/>
                  </a:lnTo>
                  <a:lnTo>
                    <a:pt x="2299" y="416"/>
                  </a:lnTo>
                  <a:lnTo>
                    <a:pt x="2309" y="368"/>
                  </a:lnTo>
                  <a:lnTo>
                    <a:pt x="2320" y="320"/>
                  </a:lnTo>
                  <a:lnTo>
                    <a:pt x="2334" y="274"/>
                  </a:lnTo>
                  <a:lnTo>
                    <a:pt x="2351" y="230"/>
                  </a:lnTo>
                  <a:lnTo>
                    <a:pt x="2372" y="191"/>
                  </a:lnTo>
                  <a:lnTo>
                    <a:pt x="2395" y="157"/>
                  </a:lnTo>
                  <a:lnTo>
                    <a:pt x="2424" y="128"/>
                  </a:lnTo>
                  <a:lnTo>
                    <a:pt x="2458" y="107"/>
                  </a:lnTo>
                  <a:lnTo>
                    <a:pt x="2485" y="99"/>
                  </a:lnTo>
                  <a:lnTo>
                    <a:pt x="2512" y="101"/>
                  </a:lnTo>
                  <a:lnTo>
                    <a:pt x="2537" y="113"/>
                  </a:lnTo>
                  <a:lnTo>
                    <a:pt x="2560" y="132"/>
                  </a:lnTo>
                  <a:lnTo>
                    <a:pt x="2581" y="157"/>
                  </a:lnTo>
                  <a:lnTo>
                    <a:pt x="2598" y="180"/>
                  </a:lnTo>
                  <a:lnTo>
                    <a:pt x="2612" y="203"/>
                  </a:lnTo>
                  <a:lnTo>
                    <a:pt x="2625" y="224"/>
                  </a:lnTo>
                  <a:lnTo>
                    <a:pt x="2636" y="239"/>
                  </a:lnTo>
                  <a:lnTo>
                    <a:pt x="2650" y="251"/>
                  </a:lnTo>
                  <a:lnTo>
                    <a:pt x="2667" y="255"/>
                  </a:lnTo>
                  <a:lnTo>
                    <a:pt x="2682" y="249"/>
                  </a:lnTo>
                  <a:lnTo>
                    <a:pt x="2698" y="236"/>
                  </a:lnTo>
                  <a:lnTo>
                    <a:pt x="2715" y="215"/>
                  </a:lnTo>
                  <a:lnTo>
                    <a:pt x="2728" y="191"/>
                  </a:lnTo>
                  <a:lnTo>
                    <a:pt x="2742" y="170"/>
                  </a:lnTo>
                  <a:lnTo>
                    <a:pt x="2752" y="151"/>
                  </a:lnTo>
                  <a:lnTo>
                    <a:pt x="2767" y="124"/>
                  </a:lnTo>
                  <a:lnTo>
                    <a:pt x="2790" y="96"/>
                  </a:lnTo>
                  <a:lnTo>
                    <a:pt x="2819" y="67"/>
                  </a:lnTo>
                  <a:lnTo>
                    <a:pt x="2851" y="42"/>
                  </a:lnTo>
                  <a:lnTo>
                    <a:pt x="2890" y="25"/>
                  </a:lnTo>
                  <a:lnTo>
                    <a:pt x="2928" y="19"/>
                  </a:lnTo>
                  <a:lnTo>
                    <a:pt x="2959" y="21"/>
                  </a:lnTo>
                  <a:lnTo>
                    <a:pt x="2982" y="30"/>
                  </a:lnTo>
                  <a:lnTo>
                    <a:pt x="2999" y="42"/>
                  </a:lnTo>
                  <a:lnTo>
                    <a:pt x="3012" y="57"/>
                  </a:lnTo>
                  <a:lnTo>
                    <a:pt x="3022" y="74"/>
                  </a:lnTo>
                  <a:lnTo>
                    <a:pt x="3030" y="92"/>
                  </a:lnTo>
                  <a:lnTo>
                    <a:pt x="3041" y="126"/>
                  </a:lnTo>
                  <a:lnTo>
                    <a:pt x="3047" y="142"/>
                  </a:lnTo>
                  <a:lnTo>
                    <a:pt x="3054" y="153"/>
                  </a:lnTo>
                  <a:lnTo>
                    <a:pt x="3066" y="163"/>
                  </a:lnTo>
                  <a:lnTo>
                    <a:pt x="3079" y="165"/>
                  </a:lnTo>
                  <a:lnTo>
                    <a:pt x="3102" y="161"/>
                  </a:lnTo>
                  <a:lnTo>
                    <a:pt x="3123" y="149"/>
                  </a:lnTo>
                  <a:lnTo>
                    <a:pt x="3146" y="132"/>
                  </a:lnTo>
                  <a:lnTo>
                    <a:pt x="3170" y="113"/>
                  </a:lnTo>
                  <a:lnTo>
                    <a:pt x="3193" y="92"/>
                  </a:lnTo>
                  <a:lnTo>
                    <a:pt x="3219" y="73"/>
                  </a:lnTo>
                  <a:lnTo>
                    <a:pt x="3246" y="55"/>
                  </a:lnTo>
                  <a:lnTo>
                    <a:pt x="3279" y="44"/>
                  </a:lnTo>
                  <a:lnTo>
                    <a:pt x="3313" y="40"/>
                  </a:lnTo>
                  <a:lnTo>
                    <a:pt x="3332" y="44"/>
                  </a:lnTo>
                  <a:lnTo>
                    <a:pt x="3352" y="53"/>
                  </a:lnTo>
                  <a:lnTo>
                    <a:pt x="3367" y="71"/>
                  </a:lnTo>
                  <a:lnTo>
                    <a:pt x="3378" y="90"/>
                  </a:lnTo>
                  <a:lnTo>
                    <a:pt x="3382" y="115"/>
                  </a:lnTo>
                  <a:lnTo>
                    <a:pt x="3380" y="138"/>
                  </a:lnTo>
                  <a:lnTo>
                    <a:pt x="3380" y="159"/>
                  </a:lnTo>
                  <a:lnTo>
                    <a:pt x="3378" y="174"/>
                  </a:lnTo>
                  <a:lnTo>
                    <a:pt x="3378" y="186"/>
                  </a:lnTo>
                  <a:lnTo>
                    <a:pt x="3380" y="191"/>
                  </a:lnTo>
                  <a:lnTo>
                    <a:pt x="3380" y="195"/>
                  </a:lnTo>
                  <a:lnTo>
                    <a:pt x="3388" y="203"/>
                  </a:lnTo>
                  <a:lnTo>
                    <a:pt x="3394" y="203"/>
                  </a:lnTo>
                  <a:lnTo>
                    <a:pt x="3403" y="199"/>
                  </a:lnTo>
                  <a:lnTo>
                    <a:pt x="3417" y="191"/>
                  </a:lnTo>
                  <a:lnTo>
                    <a:pt x="3434" y="180"/>
                  </a:lnTo>
                  <a:lnTo>
                    <a:pt x="3449" y="168"/>
                  </a:lnTo>
                  <a:lnTo>
                    <a:pt x="3469" y="161"/>
                  </a:lnTo>
                  <a:lnTo>
                    <a:pt x="3484" y="157"/>
                  </a:lnTo>
                  <a:lnTo>
                    <a:pt x="3503" y="159"/>
                  </a:lnTo>
                  <a:lnTo>
                    <a:pt x="3515" y="167"/>
                  </a:lnTo>
                  <a:lnTo>
                    <a:pt x="3524" y="176"/>
                  </a:lnTo>
                  <a:lnTo>
                    <a:pt x="3532" y="188"/>
                  </a:lnTo>
                  <a:lnTo>
                    <a:pt x="3536" y="199"/>
                  </a:lnTo>
                  <a:lnTo>
                    <a:pt x="3547" y="222"/>
                  </a:lnTo>
                  <a:lnTo>
                    <a:pt x="3555" y="230"/>
                  </a:lnTo>
                  <a:lnTo>
                    <a:pt x="3563" y="234"/>
                  </a:lnTo>
                  <a:lnTo>
                    <a:pt x="3574" y="238"/>
                  </a:lnTo>
                  <a:lnTo>
                    <a:pt x="3589" y="243"/>
                  </a:lnTo>
                  <a:lnTo>
                    <a:pt x="3603" y="253"/>
                  </a:lnTo>
                  <a:lnTo>
                    <a:pt x="3614" y="264"/>
                  </a:lnTo>
                  <a:lnTo>
                    <a:pt x="3622" y="280"/>
                  </a:lnTo>
                  <a:lnTo>
                    <a:pt x="3626" y="303"/>
                  </a:lnTo>
                  <a:lnTo>
                    <a:pt x="3622" y="328"/>
                  </a:lnTo>
                  <a:lnTo>
                    <a:pt x="3614" y="347"/>
                  </a:lnTo>
                  <a:lnTo>
                    <a:pt x="3603" y="360"/>
                  </a:lnTo>
                  <a:lnTo>
                    <a:pt x="3591" y="372"/>
                  </a:lnTo>
                  <a:lnTo>
                    <a:pt x="3578" y="381"/>
                  </a:lnTo>
                  <a:lnTo>
                    <a:pt x="3566" y="389"/>
                  </a:lnTo>
                  <a:lnTo>
                    <a:pt x="3559" y="399"/>
                  </a:lnTo>
                  <a:lnTo>
                    <a:pt x="3555" y="410"/>
                  </a:lnTo>
                  <a:lnTo>
                    <a:pt x="3559" y="422"/>
                  </a:lnTo>
                  <a:lnTo>
                    <a:pt x="3570" y="433"/>
                  </a:lnTo>
                  <a:lnTo>
                    <a:pt x="3586" y="445"/>
                  </a:lnTo>
                  <a:lnTo>
                    <a:pt x="3601" y="458"/>
                  </a:lnTo>
                  <a:lnTo>
                    <a:pt x="3612" y="473"/>
                  </a:lnTo>
                  <a:lnTo>
                    <a:pt x="3616" y="493"/>
                  </a:lnTo>
                  <a:lnTo>
                    <a:pt x="3611" y="519"/>
                  </a:lnTo>
                  <a:lnTo>
                    <a:pt x="3599" y="544"/>
                  </a:lnTo>
                  <a:lnTo>
                    <a:pt x="3580" y="566"/>
                  </a:lnTo>
                  <a:lnTo>
                    <a:pt x="3559" y="583"/>
                  </a:lnTo>
                  <a:lnTo>
                    <a:pt x="3536" y="590"/>
                  </a:lnTo>
                  <a:lnTo>
                    <a:pt x="3522" y="590"/>
                  </a:lnTo>
                  <a:lnTo>
                    <a:pt x="3505" y="592"/>
                  </a:lnTo>
                  <a:lnTo>
                    <a:pt x="3463" y="596"/>
                  </a:lnTo>
                  <a:lnTo>
                    <a:pt x="3444" y="600"/>
                  </a:lnTo>
                  <a:lnTo>
                    <a:pt x="3428" y="608"/>
                  </a:lnTo>
                  <a:lnTo>
                    <a:pt x="3417" y="617"/>
                  </a:lnTo>
                  <a:lnTo>
                    <a:pt x="3413" y="631"/>
                  </a:lnTo>
                  <a:lnTo>
                    <a:pt x="3417" y="638"/>
                  </a:lnTo>
                  <a:lnTo>
                    <a:pt x="3426" y="646"/>
                  </a:lnTo>
                  <a:lnTo>
                    <a:pt x="3442" y="658"/>
                  </a:lnTo>
                  <a:lnTo>
                    <a:pt x="3457" y="671"/>
                  </a:lnTo>
                  <a:lnTo>
                    <a:pt x="3476" y="688"/>
                  </a:lnTo>
                  <a:lnTo>
                    <a:pt x="3492" y="707"/>
                  </a:lnTo>
                  <a:lnTo>
                    <a:pt x="3505" y="729"/>
                  </a:lnTo>
                  <a:lnTo>
                    <a:pt x="3509" y="755"/>
                  </a:lnTo>
                  <a:lnTo>
                    <a:pt x="3507" y="773"/>
                  </a:lnTo>
                  <a:lnTo>
                    <a:pt x="3499" y="790"/>
                  </a:lnTo>
                  <a:lnTo>
                    <a:pt x="3488" y="805"/>
                  </a:lnTo>
                  <a:lnTo>
                    <a:pt x="3469" y="821"/>
                  </a:lnTo>
                  <a:lnTo>
                    <a:pt x="3444" y="832"/>
                  </a:lnTo>
                  <a:lnTo>
                    <a:pt x="3413" y="844"/>
                  </a:lnTo>
                  <a:lnTo>
                    <a:pt x="3373" y="851"/>
                  </a:lnTo>
                  <a:lnTo>
                    <a:pt x="3325" y="857"/>
                  </a:lnTo>
                  <a:lnTo>
                    <a:pt x="3269" y="859"/>
                  </a:lnTo>
                  <a:lnTo>
                    <a:pt x="3250" y="859"/>
                  </a:lnTo>
                  <a:lnTo>
                    <a:pt x="3237" y="857"/>
                  </a:lnTo>
                  <a:lnTo>
                    <a:pt x="3221" y="855"/>
                  </a:lnTo>
                  <a:lnTo>
                    <a:pt x="3185" y="855"/>
                  </a:lnTo>
                  <a:lnTo>
                    <a:pt x="3164" y="859"/>
                  </a:lnTo>
                  <a:lnTo>
                    <a:pt x="3141" y="863"/>
                  </a:lnTo>
                  <a:lnTo>
                    <a:pt x="3118" y="871"/>
                  </a:lnTo>
                  <a:lnTo>
                    <a:pt x="3097" y="878"/>
                  </a:lnTo>
                  <a:lnTo>
                    <a:pt x="3083" y="888"/>
                  </a:lnTo>
                  <a:lnTo>
                    <a:pt x="3077" y="899"/>
                  </a:lnTo>
                  <a:lnTo>
                    <a:pt x="3081" y="915"/>
                  </a:lnTo>
                  <a:lnTo>
                    <a:pt x="3091" y="928"/>
                  </a:lnTo>
                  <a:lnTo>
                    <a:pt x="3104" y="938"/>
                  </a:lnTo>
                  <a:lnTo>
                    <a:pt x="3120" y="947"/>
                  </a:lnTo>
                  <a:lnTo>
                    <a:pt x="3137" y="957"/>
                  </a:lnTo>
                  <a:lnTo>
                    <a:pt x="3152" y="968"/>
                  </a:lnTo>
                  <a:lnTo>
                    <a:pt x="3166" y="980"/>
                  </a:lnTo>
                  <a:lnTo>
                    <a:pt x="3175" y="995"/>
                  </a:lnTo>
                  <a:lnTo>
                    <a:pt x="3179" y="1014"/>
                  </a:lnTo>
                  <a:lnTo>
                    <a:pt x="3175" y="1041"/>
                  </a:lnTo>
                  <a:lnTo>
                    <a:pt x="3166" y="1064"/>
                  </a:lnTo>
                  <a:lnTo>
                    <a:pt x="3148" y="1085"/>
                  </a:lnTo>
                  <a:lnTo>
                    <a:pt x="3127" y="1105"/>
                  </a:lnTo>
                  <a:lnTo>
                    <a:pt x="3102" y="1120"/>
                  </a:lnTo>
                  <a:lnTo>
                    <a:pt x="3085" y="1129"/>
                  </a:lnTo>
                  <a:lnTo>
                    <a:pt x="3060" y="1139"/>
                  </a:lnTo>
                  <a:lnTo>
                    <a:pt x="3028" y="1151"/>
                  </a:lnTo>
                  <a:lnTo>
                    <a:pt x="2993" y="1162"/>
                  </a:lnTo>
                  <a:lnTo>
                    <a:pt x="2957" y="1172"/>
                  </a:lnTo>
                  <a:lnTo>
                    <a:pt x="2922" y="1179"/>
                  </a:lnTo>
                  <a:lnTo>
                    <a:pt x="2891" y="1181"/>
                  </a:lnTo>
                  <a:lnTo>
                    <a:pt x="2845" y="1181"/>
                  </a:lnTo>
                  <a:lnTo>
                    <a:pt x="2811" y="1179"/>
                  </a:lnTo>
                  <a:lnTo>
                    <a:pt x="2782" y="1176"/>
                  </a:lnTo>
                  <a:lnTo>
                    <a:pt x="2759" y="1172"/>
                  </a:lnTo>
                  <a:lnTo>
                    <a:pt x="2742" y="1170"/>
                  </a:lnTo>
                  <a:lnTo>
                    <a:pt x="2727" y="1166"/>
                  </a:lnTo>
                  <a:lnTo>
                    <a:pt x="2713" y="1164"/>
                  </a:lnTo>
                  <a:lnTo>
                    <a:pt x="2700" y="1164"/>
                  </a:lnTo>
                  <a:lnTo>
                    <a:pt x="2677" y="1166"/>
                  </a:lnTo>
                  <a:lnTo>
                    <a:pt x="2658" y="1172"/>
                  </a:lnTo>
                  <a:lnTo>
                    <a:pt x="2644" y="1183"/>
                  </a:lnTo>
                  <a:lnTo>
                    <a:pt x="2640" y="1197"/>
                  </a:lnTo>
                  <a:lnTo>
                    <a:pt x="2644" y="1210"/>
                  </a:lnTo>
                  <a:lnTo>
                    <a:pt x="2654" y="1223"/>
                  </a:lnTo>
                  <a:lnTo>
                    <a:pt x="2669" y="1235"/>
                  </a:lnTo>
                  <a:lnTo>
                    <a:pt x="2690" y="1246"/>
                  </a:lnTo>
                  <a:lnTo>
                    <a:pt x="2736" y="1269"/>
                  </a:lnTo>
                  <a:lnTo>
                    <a:pt x="2755" y="1283"/>
                  </a:lnTo>
                  <a:lnTo>
                    <a:pt x="2773" y="1300"/>
                  </a:lnTo>
                  <a:lnTo>
                    <a:pt x="2784" y="1323"/>
                  </a:lnTo>
                  <a:lnTo>
                    <a:pt x="2788" y="1348"/>
                  </a:lnTo>
                  <a:lnTo>
                    <a:pt x="2782" y="1371"/>
                  </a:lnTo>
                  <a:lnTo>
                    <a:pt x="2771" y="1392"/>
                  </a:lnTo>
                  <a:lnTo>
                    <a:pt x="2750" y="1411"/>
                  </a:lnTo>
                  <a:lnTo>
                    <a:pt x="2727" y="1427"/>
                  </a:lnTo>
                  <a:lnTo>
                    <a:pt x="2700" y="1438"/>
                  </a:lnTo>
                  <a:lnTo>
                    <a:pt x="2675" y="1448"/>
                  </a:lnTo>
                  <a:lnTo>
                    <a:pt x="2650" y="1456"/>
                  </a:lnTo>
                  <a:lnTo>
                    <a:pt x="2629" y="1459"/>
                  </a:lnTo>
                  <a:lnTo>
                    <a:pt x="2560" y="1477"/>
                  </a:lnTo>
                  <a:lnTo>
                    <a:pt x="2500" y="1496"/>
                  </a:lnTo>
                  <a:lnTo>
                    <a:pt x="2449" y="1523"/>
                  </a:lnTo>
                  <a:lnTo>
                    <a:pt x="2399" y="1557"/>
                  </a:lnTo>
                  <a:lnTo>
                    <a:pt x="2349" y="1601"/>
                  </a:lnTo>
                  <a:lnTo>
                    <a:pt x="2330" y="1621"/>
                  </a:lnTo>
                  <a:lnTo>
                    <a:pt x="2309" y="1644"/>
                  </a:lnTo>
                  <a:lnTo>
                    <a:pt x="2282" y="1667"/>
                  </a:lnTo>
                  <a:lnTo>
                    <a:pt x="2253" y="1690"/>
                  </a:lnTo>
                  <a:lnTo>
                    <a:pt x="2222" y="1709"/>
                  </a:lnTo>
                  <a:lnTo>
                    <a:pt x="2190" y="1720"/>
                  </a:lnTo>
                  <a:lnTo>
                    <a:pt x="2157" y="1722"/>
                  </a:lnTo>
                  <a:lnTo>
                    <a:pt x="2123" y="1713"/>
                  </a:lnTo>
                  <a:lnTo>
                    <a:pt x="2098" y="1745"/>
                  </a:lnTo>
                  <a:lnTo>
                    <a:pt x="2071" y="1780"/>
                  </a:lnTo>
                  <a:lnTo>
                    <a:pt x="2046" y="1812"/>
                  </a:lnTo>
                  <a:lnTo>
                    <a:pt x="2027" y="1843"/>
                  </a:lnTo>
                  <a:lnTo>
                    <a:pt x="2017" y="1874"/>
                  </a:lnTo>
                  <a:lnTo>
                    <a:pt x="2017" y="1897"/>
                  </a:lnTo>
                  <a:lnTo>
                    <a:pt x="2019" y="1927"/>
                  </a:lnTo>
                  <a:lnTo>
                    <a:pt x="2025" y="1964"/>
                  </a:lnTo>
                  <a:lnTo>
                    <a:pt x="2034" y="2004"/>
                  </a:lnTo>
                  <a:lnTo>
                    <a:pt x="2046" y="2048"/>
                  </a:lnTo>
                  <a:lnTo>
                    <a:pt x="2059" y="2096"/>
                  </a:lnTo>
                  <a:lnTo>
                    <a:pt x="2090" y="2188"/>
                  </a:lnTo>
                  <a:lnTo>
                    <a:pt x="2107" y="2230"/>
                  </a:lnTo>
                  <a:lnTo>
                    <a:pt x="2123" y="2269"/>
                  </a:lnTo>
                  <a:lnTo>
                    <a:pt x="2140" y="2301"/>
                  </a:lnTo>
                  <a:lnTo>
                    <a:pt x="2155" y="2326"/>
                  </a:lnTo>
                  <a:lnTo>
                    <a:pt x="2169" y="2342"/>
                  </a:lnTo>
                  <a:lnTo>
                    <a:pt x="2182" y="2347"/>
                  </a:lnTo>
                  <a:lnTo>
                    <a:pt x="2203" y="2342"/>
                  </a:lnTo>
                  <a:lnTo>
                    <a:pt x="2228" y="2328"/>
                  </a:lnTo>
                  <a:lnTo>
                    <a:pt x="2259" y="2309"/>
                  </a:lnTo>
                  <a:lnTo>
                    <a:pt x="2293" y="2284"/>
                  </a:lnTo>
                  <a:lnTo>
                    <a:pt x="2334" y="2257"/>
                  </a:lnTo>
                  <a:lnTo>
                    <a:pt x="2380" y="2225"/>
                  </a:lnTo>
                  <a:lnTo>
                    <a:pt x="2429" y="2190"/>
                  </a:lnTo>
                  <a:lnTo>
                    <a:pt x="2483" y="2154"/>
                  </a:lnTo>
                  <a:lnTo>
                    <a:pt x="2554" y="2106"/>
                  </a:lnTo>
                  <a:lnTo>
                    <a:pt x="2623" y="2064"/>
                  </a:lnTo>
                  <a:lnTo>
                    <a:pt x="2686" y="2027"/>
                  </a:lnTo>
                  <a:lnTo>
                    <a:pt x="2744" y="1993"/>
                  </a:lnTo>
                  <a:lnTo>
                    <a:pt x="2796" y="1964"/>
                  </a:lnTo>
                  <a:lnTo>
                    <a:pt x="2840" y="1937"/>
                  </a:lnTo>
                  <a:lnTo>
                    <a:pt x="2876" y="1916"/>
                  </a:lnTo>
                  <a:lnTo>
                    <a:pt x="2903" y="1899"/>
                  </a:lnTo>
                  <a:lnTo>
                    <a:pt x="2920" y="1883"/>
                  </a:lnTo>
                  <a:lnTo>
                    <a:pt x="2926" y="1872"/>
                  </a:lnTo>
                  <a:lnTo>
                    <a:pt x="2922" y="1855"/>
                  </a:lnTo>
                  <a:lnTo>
                    <a:pt x="2914" y="1839"/>
                  </a:lnTo>
                  <a:lnTo>
                    <a:pt x="2905" y="1824"/>
                  </a:lnTo>
                  <a:lnTo>
                    <a:pt x="2897" y="1812"/>
                  </a:lnTo>
                  <a:lnTo>
                    <a:pt x="2893" y="1805"/>
                  </a:lnTo>
                  <a:lnTo>
                    <a:pt x="2888" y="1799"/>
                  </a:lnTo>
                  <a:lnTo>
                    <a:pt x="2876" y="1782"/>
                  </a:lnTo>
                  <a:lnTo>
                    <a:pt x="2874" y="1778"/>
                  </a:lnTo>
                  <a:lnTo>
                    <a:pt x="2874" y="1776"/>
                  </a:lnTo>
                  <a:lnTo>
                    <a:pt x="2872" y="1772"/>
                  </a:lnTo>
                  <a:lnTo>
                    <a:pt x="2872" y="1768"/>
                  </a:lnTo>
                  <a:lnTo>
                    <a:pt x="2870" y="1764"/>
                  </a:lnTo>
                  <a:lnTo>
                    <a:pt x="2867" y="1759"/>
                  </a:lnTo>
                  <a:lnTo>
                    <a:pt x="2865" y="1753"/>
                  </a:lnTo>
                  <a:lnTo>
                    <a:pt x="2861" y="1747"/>
                  </a:lnTo>
                  <a:lnTo>
                    <a:pt x="2857" y="1738"/>
                  </a:lnTo>
                  <a:lnTo>
                    <a:pt x="2855" y="1732"/>
                  </a:lnTo>
                  <a:lnTo>
                    <a:pt x="2855" y="1718"/>
                  </a:lnTo>
                  <a:lnTo>
                    <a:pt x="2851" y="1715"/>
                  </a:lnTo>
                  <a:lnTo>
                    <a:pt x="2849" y="1711"/>
                  </a:lnTo>
                  <a:lnTo>
                    <a:pt x="2847" y="1705"/>
                  </a:lnTo>
                  <a:lnTo>
                    <a:pt x="2847" y="1678"/>
                  </a:lnTo>
                  <a:lnTo>
                    <a:pt x="2844" y="1674"/>
                  </a:lnTo>
                  <a:lnTo>
                    <a:pt x="2844" y="1672"/>
                  </a:lnTo>
                  <a:lnTo>
                    <a:pt x="2842" y="1668"/>
                  </a:lnTo>
                  <a:lnTo>
                    <a:pt x="2842" y="1659"/>
                  </a:lnTo>
                  <a:lnTo>
                    <a:pt x="2844" y="1653"/>
                  </a:lnTo>
                  <a:lnTo>
                    <a:pt x="2844" y="1651"/>
                  </a:lnTo>
                  <a:lnTo>
                    <a:pt x="2845" y="1647"/>
                  </a:lnTo>
                  <a:lnTo>
                    <a:pt x="2845" y="1645"/>
                  </a:lnTo>
                  <a:lnTo>
                    <a:pt x="2847" y="1644"/>
                  </a:lnTo>
                  <a:lnTo>
                    <a:pt x="2847" y="1640"/>
                  </a:lnTo>
                  <a:lnTo>
                    <a:pt x="2845" y="1638"/>
                  </a:lnTo>
                  <a:lnTo>
                    <a:pt x="2838" y="1622"/>
                  </a:lnTo>
                  <a:lnTo>
                    <a:pt x="2838" y="1617"/>
                  </a:lnTo>
                  <a:lnTo>
                    <a:pt x="2840" y="1613"/>
                  </a:lnTo>
                  <a:lnTo>
                    <a:pt x="2844" y="1609"/>
                  </a:lnTo>
                  <a:lnTo>
                    <a:pt x="2847" y="1601"/>
                  </a:lnTo>
                  <a:lnTo>
                    <a:pt x="2847" y="1594"/>
                  </a:lnTo>
                  <a:lnTo>
                    <a:pt x="2842" y="1588"/>
                  </a:lnTo>
                  <a:lnTo>
                    <a:pt x="2842" y="1584"/>
                  </a:lnTo>
                  <a:lnTo>
                    <a:pt x="2844" y="1569"/>
                  </a:lnTo>
                  <a:lnTo>
                    <a:pt x="2845" y="1559"/>
                  </a:lnTo>
                  <a:lnTo>
                    <a:pt x="2853" y="1551"/>
                  </a:lnTo>
                  <a:lnTo>
                    <a:pt x="2853" y="1542"/>
                  </a:lnTo>
                  <a:lnTo>
                    <a:pt x="2857" y="1530"/>
                  </a:lnTo>
                  <a:lnTo>
                    <a:pt x="2865" y="1519"/>
                  </a:lnTo>
                  <a:lnTo>
                    <a:pt x="2874" y="1511"/>
                  </a:lnTo>
                  <a:lnTo>
                    <a:pt x="2886" y="1502"/>
                  </a:lnTo>
                  <a:lnTo>
                    <a:pt x="2895" y="1500"/>
                  </a:lnTo>
                  <a:lnTo>
                    <a:pt x="2897" y="1496"/>
                  </a:lnTo>
                  <a:lnTo>
                    <a:pt x="2905" y="1488"/>
                  </a:lnTo>
                  <a:lnTo>
                    <a:pt x="2911" y="1488"/>
                  </a:lnTo>
                  <a:lnTo>
                    <a:pt x="2957" y="1417"/>
                  </a:lnTo>
                  <a:lnTo>
                    <a:pt x="3008" y="1350"/>
                  </a:lnTo>
                  <a:lnTo>
                    <a:pt x="3068" y="1287"/>
                  </a:lnTo>
                  <a:lnTo>
                    <a:pt x="3110" y="1250"/>
                  </a:lnTo>
                  <a:lnTo>
                    <a:pt x="3152" y="1218"/>
                  </a:lnTo>
                  <a:lnTo>
                    <a:pt x="3196" y="1191"/>
                  </a:lnTo>
                  <a:lnTo>
                    <a:pt x="3240" y="1170"/>
                  </a:lnTo>
                  <a:lnTo>
                    <a:pt x="3285" y="1154"/>
                  </a:lnTo>
                  <a:lnTo>
                    <a:pt x="3323" y="1145"/>
                  </a:lnTo>
                  <a:lnTo>
                    <a:pt x="3359" y="1141"/>
                  </a:lnTo>
                  <a:lnTo>
                    <a:pt x="3396" y="1143"/>
                  </a:lnTo>
                  <a:lnTo>
                    <a:pt x="3425" y="1149"/>
                  </a:lnTo>
                  <a:lnTo>
                    <a:pt x="3448" y="1154"/>
                  </a:lnTo>
                  <a:lnTo>
                    <a:pt x="3465" y="1162"/>
                  </a:lnTo>
                  <a:lnTo>
                    <a:pt x="3476" y="1168"/>
                  </a:lnTo>
                  <a:lnTo>
                    <a:pt x="3486" y="1170"/>
                  </a:lnTo>
                  <a:lnTo>
                    <a:pt x="3495" y="1166"/>
                  </a:lnTo>
                  <a:lnTo>
                    <a:pt x="3507" y="1160"/>
                  </a:lnTo>
                  <a:lnTo>
                    <a:pt x="3518" y="1151"/>
                  </a:lnTo>
                  <a:lnTo>
                    <a:pt x="3532" y="1145"/>
                  </a:lnTo>
                  <a:lnTo>
                    <a:pt x="3536" y="1143"/>
                  </a:lnTo>
                  <a:lnTo>
                    <a:pt x="3538" y="1143"/>
                  </a:lnTo>
                  <a:lnTo>
                    <a:pt x="3540" y="1141"/>
                  </a:lnTo>
                  <a:lnTo>
                    <a:pt x="3547" y="1141"/>
                  </a:lnTo>
                  <a:lnTo>
                    <a:pt x="3553" y="1145"/>
                  </a:lnTo>
                  <a:lnTo>
                    <a:pt x="3559" y="1147"/>
                  </a:lnTo>
                  <a:lnTo>
                    <a:pt x="3563" y="1152"/>
                  </a:lnTo>
                  <a:lnTo>
                    <a:pt x="3566" y="1156"/>
                  </a:lnTo>
                  <a:lnTo>
                    <a:pt x="3570" y="1164"/>
                  </a:lnTo>
                  <a:lnTo>
                    <a:pt x="3570" y="1168"/>
                  </a:lnTo>
                  <a:lnTo>
                    <a:pt x="3568" y="1172"/>
                  </a:lnTo>
                  <a:lnTo>
                    <a:pt x="3568" y="1174"/>
                  </a:lnTo>
                  <a:lnTo>
                    <a:pt x="3566" y="1177"/>
                  </a:lnTo>
                  <a:lnTo>
                    <a:pt x="3561" y="1191"/>
                  </a:lnTo>
                  <a:lnTo>
                    <a:pt x="3553" y="1202"/>
                  </a:lnTo>
                  <a:lnTo>
                    <a:pt x="3547" y="1214"/>
                  </a:lnTo>
                  <a:lnTo>
                    <a:pt x="3543" y="1223"/>
                  </a:lnTo>
                  <a:lnTo>
                    <a:pt x="3545" y="1229"/>
                  </a:lnTo>
                  <a:lnTo>
                    <a:pt x="3551" y="1239"/>
                  </a:lnTo>
                  <a:lnTo>
                    <a:pt x="3561" y="1252"/>
                  </a:lnTo>
                  <a:lnTo>
                    <a:pt x="3568" y="1269"/>
                  </a:lnTo>
                  <a:lnTo>
                    <a:pt x="3578" y="1293"/>
                  </a:lnTo>
                  <a:lnTo>
                    <a:pt x="3584" y="1321"/>
                  </a:lnTo>
                  <a:lnTo>
                    <a:pt x="3586" y="1360"/>
                  </a:lnTo>
                  <a:lnTo>
                    <a:pt x="3582" y="1404"/>
                  </a:lnTo>
                  <a:lnTo>
                    <a:pt x="3572" y="1452"/>
                  </a:lnTo>
                  <a:lnTo>
                    <a:pt x="3555" y="1502"/>
                  </a:lnTo>
                  <a:lnTo>
                    <a:pt x="3532" y="1555"/>
                  </a:lnTo>
                  <a:lnTo>
                    <a:pt x="3505" y="1607"/>
                  </a:lnTo>
                  <a:lnTo>
                    <a:pt x="3472" y="1657"/>
                  </a:lnTo>
                  <a:lnTo>
                    <a:pt x="3438" y="1703"/>
                  </a:lnTo>
                  <a:lnTo>
                    <a:pt x="3407" y="1738"/>
                  </a:lnTo>
                  <a:lnTo>
                    <a:pt x="3380" y="1762"/>
                  </a:lnTo>
                  <a:lnTo>
                    <a:pt x="3355" y="1784"/>
                  </a:lnTo>
                  <a:lnTo>
                    <a:pt x="3336" y="1799"/>
                  </a:lnTo>
                  <a:lnTo>
                    <a:pt x="3323" y="1810"/>
                  </a:lnTo>
                  <a:lnTo>
                    <a:pt x="3313" y="1824"/>
                  </a:lnTo>
                  <a:lnTo>
                    <a:pt x="3306" y="1839"/>
                  </a:lnTo>
                  <a:lnTo>
                    <a:pt x="3296" y="1851"/>
                  </a:lnTo>
                  <a:lnTo>
                    <a:pt x="3290" y="1855"/>
                  </a:lnTo>
                  <a:lnTo>
                    <a:pt x="3286" y="1856"/>
                  </a:lnTo>
                  <a:lnTo>
                    <a:pt x="3277" y="1856"/>
                  </a:lnTo>
                  <a:lnTo>
                    <a:pt x="3273" y="1860"/>
                  </a:lnTo>
                  <a:lnTo>
                    <a:pt x="3271" y="1864"/>
                  </a:lnTo>
                  <a:lnTo>
                    <a:pt x="3267" y="1868"/>
                  </a:lnTo>
                  <a:lnTo>
                    <a:pt x="3262" y="1870"/>
                  </a:lnTo>
                  <a:lnTo>
                    <a:pt x="3246" y="1870"/>
                  </a:lnTo>
                  <a:lnTo>
                    <a:pt x="3244" y="1868"/>
                  </a:lnTo>
                  <a:lnTo>
                    <a:pt x="3240" y="1872"/>
                  </a:lnTo>
                  <a:lnTo>
                    <a:pt x="3240" y="1874"/>
                  </a:lnTo>
                  <a:lnTo>
                    <a:pt x="3239" y="1878"/>
                  </a:lnTo>
                  <a:lnTo>
                    <a:pt x="3237" y="1879"/>
                  </a:lnTo>
                  <a:lnTo>
                    <a:pt x="3233" y="1881"/>
                  </a:lnTo>
                  <a:lnTo>
                    <a:pt x="3227" y="1881"/>
                  </a:lnTo>
                  <a:lnTo>
                    <a:pt x="3223" y="1883"/>
                  </a:lnTo>
                  <a:lnTo>
                    <a:pt x="3221" y="1883"/>
                  </a:lnTo>
                  <a:lnTo>
                    <a:pt x="3210" y="1887"/>
                  </a:lnTo>
                  <a:lnTo>
                    <a:pt x="3206" y="1891"/>
                  </a:lnTo>
                  <a:lnTo>
                    <a:pt x="3200" y="1895"/>
                  </a:lnTo>
                  <a:lnTo>
                    <a:pt x="3185" y="1899"/>
                  </a:lnTo>
                  <a:lnTo>
                    <a:pt x="3193" y="1901"/>
                  </a:lnTo>
                  <a:lnTo>
                    <a:pt x="3208" y="1901"/>
                  </a:lnTo>
                  <a:lnTo>
                    <a:pt x="3239" y="1897"/>
                  </a:lnTo>
                  <a:lnTo>
                    <a:pt x="3248" y="1897"/>
                  </a:lnTo>
                  <a:lnTo>
                    <a:pt x="3258" y="1895"/>
                  </a:lnTo>
                  <a:lnTo>
                    <a:pt x="3288" y="1891"/>
                  </a:lnTo>
                  <a:lnTo>
                    <a:pt x="3300" y="1889"/>
                  </a:lnTo>
                  <a:lnTo>
                    <a:pt x="3304" y="1889"/>
                  </a:lnTo>
                  <a:lnTo>
                    <a:pt x="3308" y="1887"/>
                  </a:lnTo>
                  <a:lnTo>
                    <a:pt x="3311" y="1887"/>
                  </a:lnTo>
                  <a:lnTo>
                    <a:pt x="3315" y="1885"/>
                  </a:lnTo>
                  <a:lnTo>
                    <a:pt x="3329" y="1885"/>
                  </a:lnTo>
                  <a:lnTo>
                    <a:pt x="3331" y="1887"/>
                  </a:lnTo>
                  <a:lnTo>
                    <a:pt x="3334" y="1887"/>
                  </a:lnTo>
                  <a:lnTo>
                    <a:pt x="3344" y="1885"/>
                  </a:lnTo>
                  <a:lnTo>
                    <a:pt x="3357" y="1883"/>
                  </a:lnTo>
                  <a:lnTo>
                    <a:pt x="3373" y="1887"/>
                  </a:lnTo>
                  <a:lnTo>
                    <a:pt x="3378" y="1885"/>
                  </a:lnTo>
                  <a:lnTo>
                    <a:pt x="3405" y="1885"/>
                  </a:lnTo>
                  <a:lnTo>
                    <a:pt x="3409" y="1887"/>
                  </a:lnTo>
                  <a:lnTo>
                    <a:pt x="3413" y="1891"/>
                  </a:lnTo>
                  <a:lnTo>
                    <a:pt x="3417" y="1891"/>
                  </a:lnTo>
                  <a:lnTo>
                    <a:pt x="3448" y="1895"/>
                  </a:lnTo>
                  <a:lnTo>
                    <a:pt x="3449" y="1897"/>
                  </a:lnTo>
                  <a:lnTo>
                    <a:pt x="3453" y="1897"/>
                  </a:lnTo>
                  <a:lnTo>
                    <a:pt x="3459" y="1902"/>
                  </a:lnTo>
                  <a:lnTo>
                    <a:pt x="3478" y="1904"/>
                  </a:lnTo>
                  <a:lnTo>
                    <a:pt x="3494" y="1910"/>
                  </a:lnTo>
                  <a:lnTo>
                    <a:pt x="3505" y="1922"/>
                  </a:lnTo>
                  <a:lnTo>
                    <a:pt x="3509" y="1924"/>
                  </a:lnTo>
                  <a:lnTo>
                    <a:pt x="3518" y="1924"/>
                  </a:lnTo>
                  <a:lnTo>
                    <a:pt x="3520" y="1926"/>
                  </a:lnTo>
                  <a:lnTo>
                    <a:pt x="3524" y="1927"/>
                  </a:lnTo>
                  <a:lnTo>
                    <a:pt x="3536" y="1935"/>
                  </a:lnTo>
                  <a:lnTo>
                    <a:pt x="3543" y="1943"/>
                  </a:lnTo>
                  <a:lnTo>
                    <a:pt x="3543" y="1952"/>
                  </a:lnTo>
                  <a:lnTo>
                    <a:pt x="3547" y="1954"/>
                  </a:lnTo>
                  <a:lnTo>
                    <a:pt x="3553" y="1956"/>
                  </a:lnTo>
                  <a:lnTo>
                    <a:pt x="3557" y="1956"/>
                  </a:lnTo>
                  <a:lnTo>
                    <a:pt x="3561" y="1958"/>
                  </a:lnTo>
                  <a:lnTo>
                    <a:pt x="3563" y="1958"/>
                  </a:lnTo>
                  <a:lnTo>
                    <a:pt x="3564" y="1962"/>
                  </a:lnTo>
                  <a:lnTo>
                    <a:pt x="3570" y="1968"/>
                  </a:lnTo>
                  <a:lnTo>
                    <a:pt x="3574" y="1970"/>
                  </a:lnTo>
                  <a:lnTo>
                    <a:pt x="3576" y="1972"/>
                  </a:lnTo>
                  <a:lnTo>
                    <a:pt x="3580" y="1979"/>
                  </a:lnTo>
                  <a:lnTo>
                    <a:pt x="3580" y="1985"/>
                  </a:lnTo>
                  <a:lnTo>
                    <a:pt x="3591" y="1989"/>
                  </a:lnTo>
                  <a:lnTo>
                    <a:pt x="3597" y="1993"/>
                  </a:lnTo>
                  <a:lnTo>
                    <a:pt x="3603" y="1998"/>
                  </a:lnTo>
                  <a:lnTo>
                    <a:pt x="3605" y="2004"/>
                  </a:lnTo>
                  <a:lnTo>
                    <a:pt x="3609" y="2010"/>
                  </a:lnTo>
                  <a:lnTo>
                    <a:pt x="3609" y="2025"/>
                  </a:lnTo>
                  <a:lnTo>
                    <a:pt x="3611" y="2027"/>
                  </a:lnTo>
                  <a:lnTo>
                    <a:pt x="3618" y="2031"/>
                  </a:lnTo>
                  <a:lnTo>
                    <a:pt x="3624" y="2035"/>
                  </a:lnTo>
                  <a:lnTo>
                    <a:pt x="3628" y="2044"/>
                  </a:lnTo>
                  <a:lnTo>
                    <a:pt x="3632" y="2056"/>
                  </a:lnTo>
                  <a:lnTo>
                    <a:pt x="3632" y="2073"/>
                  </a:lnTo>
                  <a:lnTo>
                    <a:pt x="3634" y="2077"/>
                  </a:lnTo>
                  <a:lnTo>
                    <a:pt x="3634" y="2079"/>
                  </a:lnTo>
                  <a:lnTo>
                    <a:pt x="3628" y="2108"/>
                  </a:lnTo>
                  <a:lnTo>
                    <a:pt x="3609" y="2136"/>
                  </a:lnTo>
                  <a:lnTo>
                    <a:pt x="3580" y="2161"/>
                  </a:lnTo>
                  <a:lnTo>
                    <a:pt x="3541" y="2184"/>
                  </a:lnTo>
                  <a:lnTo>
                    <a:pt x="3495" y="2204"/>
                  </a:lnTo>
                  <a:lnTo>
                    <a:pt x="3440" y="2219"/>
                  </a:lnTo>
                  <a:lnTo>
                    <a:pt x="3377" y="2232"/>
                  </a:lnTo>
                  <a:lnTo>
                    <a:pt x="3308" y="2240"/>
                  </a:lnTo>
                  <a:lnTo>
                    <a:pt x="3233" y="2242"/>
                  </a:lnTo>
                  <a:lnTo>
                    <a:pt x="3194" y="2240"/>
                  </a:lnTo>
                  <a:lnTo>
                    <a:pt x="3164" y="2232"/>
                  </a:lnTo>
                  <a:lnTo>
                    <a:pt x="3139" y="2223"/>
                  </a:lnTo>
                  <a:lnTo>
                    <a:pt x="3122" y="2213"/>
                  </a:lnTo>
                  <a:lnTo>
                    <a:pt x="3112" y="2202"/>
                  </a:lnTo>
                  <a:lnTo>
                    <a:pt x="3106" y="2194"/>
                  </a:lnTo>
                  <a:lnTo>
                    <a:pt x="3104" y="2188"/>
                  </a:lnTo>
                  <a:lnTo>
                    <a:pt x="3104" y="2179"/>
                  </a:lnTo>
                  <a:lnTo>
                    <a:pt x="3100" y="2171"/>
                  </a:lnTo>
                  <a:lnTo>
                    <a:pt x="3097" y="2160"/>
                  </a:lnTo>
                  <a:lnTo>
                    <a:pt x="3099" y="2148"/>
                  </a:lnTo>
                  <a:lnTo>
                    <a:pt x="3097" y="2144"/>
                  </a:lnTo>
                  <a:lnTo>
                    <a:pt x="3097" y="2140"/>
                  </a:lnTo>
                  <a:lnTo>
                    <a:pt x="3095" y="2135"/>
                  </a:lnTo>
                  <a:lnTo>
                    <a:pt x="3095" y="2129"/>
                  </a:lnTo>
                  <a:lnTo>
                    <a:pt x="3097" y="2121"/>
                  </a:lnTo>
                  <a:lnTo>
                    <a:pt x="3097" y="2117"/>
                  </a:lnTo>
                  <a:lnTo>
                    <a:pt x="3099" y="2113"/>
                  </a:lnTo>
                  <a:lnTo>
                    <a:pt x="3102" y="2110"/>
                  </a:lnTo>
                  <a:lnTo>
                    <a:pt x="3104" y="2106"/>
                  </a:lnTo>
                  <a:lnTo>
                    <a:pt x="3104" y="2098"/>
                  </a:lnTo>
                  <a:lnTo>
                    <a:pt x="3102" y="2094"/>
                  </a:lnTo>
                  <a:lnTo>
                    <a:pt x="3102" y="2087"/>
                  </a:lnTo>
                  <a:lnTo>
                    <a:pt x="3104" y="2081"/>
                  </a:lnTo>
                  <a:lnTo>
                    <a:pt x="3108" y="2073"/>
                  </a:lnTo>
                  <a:lnTo>
                    <a:pt x="3110" y="2066"/>
                  </a:lnTo>
                  <a:lnTo>
                    <a:pt x="3112" y="2062"/>
                  </a:lnTo>
                  <a:lnTo>
                    <a:pt x="3112" y="2060"/>
                  </a:lnTo>
                  <a:lnTo>
                    <a:pt x="3114" y="2058"/>
                  </a:lnTo>
                  <a:lnTo>
                    <a:pt x="3116" y="2058"/>
                  </a:lnTo>
                  <a:lnTo>
                    <a:pt x="3118" y="2056"/>
                  </a:lnTo>
                  <a:lnTo>
                    <a:pt x="3122" y="2048"/>
                  </a:lnTo>
                  <a:lnTo>
                    <a:pt x="3123" y="2046"/>
                  </a:lnTo>
                  <a:lnTo>
                    <a:pt x="3125" y="2046"/>
                  </a:lnTo>
                  <a:lnTo>
                    <a:pt x="3125" y="2029"/>
                  </a:lnTo>
                  <a:lnTo>
                    <a:pt x="3127" y="2025"/>
                  </a:lnTo>
                  <a:lnTo>
                    <a:pt x="3131" y="2021"/>
                  </a:lnTo>
                  <a:lnTo>
                    <a:pt x="3135" y="2019"/>
                  </a:lnTo>
                  <a:lnTo>
                    <a:pt x="3141" y="2018"/>
                  </a:lnTo>
                  <a:lnTo>
                    <a:pt x="3141" y="2016"/>
                  </a:lnTo>
                  <a:lnTo>
                    <a:pt x="3143" y="2014"/>
                  </a:lnTo>
                  <a:lnTo>
                    <a:pt x="3143" y="2010"/>
                  </a:lnTo>
                  <a:lnTo>
                    <a:pt x="3154" y="1998"/>
                  </a:lnTo>
                  <a:lnTo>
                    <a:pt x="3160" y="1996"/>
                  </a:lnTo>
                  <a:lnTo>
                    <a:pt x="3162" y="1996"/>
                  </a:lnTo>
                  <a:lnTo>
                    <a:pt x="3164" y="1995"/>
                  </a:lnTo>
                  <a:lnTo>
                    <a:pt x="3164" y="1987"/>
                  </a:lnTo>
                  <a:lnTo>
                    <a:pt x="3166" y="1983"/>
                  </a:lnTo>
                  <a:lnTo>
                    <a:pt x="3170" y="1979"/>
                  </a:lnTo>
                  <a:lnTo>
                    <a:pt x="3173" y="1977"/>
                  </a:lnTo>
                  <a:lnTo>
                    <a:pt x="3175" y="1977"/>
                  </a:lnTo>
                  <a:lnTo>
                    <a:pt x="3191" y="1962"/>
                  </a:lnTo>
                  <a:lnTo>
                    <a:pt x="3200" y="1956"/>
                  </a:lnTo>
                  <a:lnTo>
                    <a:pt x="3212" y="1952"/>
                  </a:lnTo>
                  <a:lnTo>
                    <a:pt x="3179" y="1952"/>
                  </a:lnTo>
                  <a:lnTo>
                    <a:pt x="3154" y="1956"/>
                  </a:lnTo>
                  <a:lnTo>
                    <a:pt x="3131" y="1960"/>
                  </a:lnTo>
                  <a:lnTo>
                    <a:pt x="3112" y="1964"/>
                  </a:lnTo>
                  <a:lnTo>
                    <a:pt x="3070" y="1964"/>
                  </a:lnTo>
                  <a:lnTo>
                    <a:pt x="3054" y="1966"/>
                  </a:lnTo>
                  <a:lnTo>
                    <a:pt x="3031" y="1970"/>
                  </a:lnTo>
                  <a:lnTo>
                    <a:pt x="2999" y="1977"/>
                  </a:lnTo>
                  <a:lnTo>
                    <a:pt x="2961" y="1987"/>
                  </a:lnTo>
                  <a:lnTo>
                    <a:pt x="2918" y="2002"/>
                  </a:lnTo>
                  <a:lnTo>
                    <a:pt x="2872" y="2021"/>
                  </a:lnTo>
                  <a:lnTo>
                    <a:pt x="2776" y="2067"/>
                  </a:lnTo>
                  <a:lnTo>
                    <a:pt x="2730" y="2090"/>
                  </a:lnTo>
                  <a:lnTo>
                    <a:pt x="2690" y="2113"/>
                  </a:lnTo>
                  <a:lnTo>
                    <a:pt x="2656" y="2135"/>
                  </a:lnTo>
                  <a:lnTo>
                    <a:pt x="2623" y="2156"/>
                  </a:lnTo>
                  <a:lnTo>
                    <a:pt x="2585" y="2181"/>
                  </a:lnTo>
                  <a:lnTo>
                    <a:pt x="2541" y="2211"/>
                  </a:lnTo>
                  <a:lnTo>
                    <a:pt x="2493" y="2246"/>
                  </a:lnTo>
                  <a:lnTo>
                    <a:pt x="2445" y="2284"/>
                  </a:lnTo>
                  <a:lnTo>
                    <a:pt x="2395" y="2324"/>
                  </a:lnTo>
                  <a:lnTo>
                    <a:pt x="2345" y="2369"/>
                  </a:lnTo>
                  <a:lnTo>
                    <a:pt x="2301" y="2413"/>
                  </a:lnTo>
                  <a:lnTo>
                    <a:pt x="2259" y="2459"/>
                  </a:lnTo>
                  <a:lnTo>
                    <a:pt x="2224" y="2505"/>
                  </a:lnTo>
                  <a:lnTo>
                    <a:pt x="2195" y="2549"/>
                  </a:lnTo>
                  <a:lnTo>
                    <a:pt x="2190" y="2564"/>
                  </a:lnTo>
                  <a:lnTo>
                    <a:pt x="2182" y="2591"/>
                  </a:lnTo>
                  <a:lnTo>
                    <a:pt x="2172" y="2626"/>
                  </a:lnTo>
                  <a:lnTo>
                    <a:pt x="2163" y="2666"/>
                  </a:lnTo>
                  <a:lnTo>
                    <a:pt x="2151" y="2714"/>
                  </a:lnTo>
                  <a:lnTo>
                    <a:pt x="2138" y="2764"/>
                  </a:lnTo>
                  <a:lnTo>
                    <a:pt x="2098" y="2919"/>
                  </a:lnTo>
                  <a:lnTo>
                    <a:pt x="2082" y="2971"/>
                  </a:lnTo>
                  <a:lnTo>
                    <a:pt x="2069" y="3021"/>
                  </a:lnTo>
                  <a:lnTo>
                    <a:pt x="2055" y="3065"/>
                  </a:lnTo>
                  <a:lnTo>
                    <a:pt x="2044" y="3107"/>
                  </a:lnTo>
                  <a:lnTo>
                    <a:pt x="2032" y="3144"/>
                  </a:lnTo>
                  <a:lnTo>
                    <a:pt x="2025" y="3172"/>
                  </a:lnTo>
                  <a:lnTo>
                    <a:pt x="2019" y="3195"/>
                  </a:lnTo>
                  <a:lnTo>
                    <a:pt x="2017" y="3209"/>
                  </a:lnTo>
                  <a:lnTo>
                    <a:pt x="2034" y="3186"/>
                  </a:lnTo>
                  <a:lnTo>
                    <a:pt x="2054" y="3168"/>
                  </a:lnTo>
                  <a:lnTo>
                    <a:pt x="2073" y="3155"/>
                  </a:lnTo>
                  <a:lnTo>
                    <a:pt x="2092" y="3151"/>
                  </a:lnTo>
                  <a:lnTo>
                    <a:pt x="2109" y="3153"/>
                  </a:lnTo>
                  <a:lnTo>
                    <a:pt x="2119" y="3163"/>
                  </a:lnTo>
                  <a:lnTo>
                    <a:pt x="2125" y="3174"/>
                  </a:lnTo>
                  <a:lnTo>
                    <a:pt x="2128" y="3188"/>
                  </a:lnTo>
                  <a:lnTo>
                    <a:pt x="2130" y="3199"/>
                  </a:lnTo>
                  <a:lnTo>
                    <a:pt x="2130" y="3209"/>
                  </a:lnTo>
                  <a:lnTo>
                    <a:pt x="2132" y="3213"/>
                  </a:lnTo>
                  <a:lnTo>
                    <a:pt x="2134" y="3213"/>
                  </a:lnTo>
                  <a:lnTo>
                    <a:pt x="2138" y="3211"/>
                  </a:lnTo>
                  <a:lnTo>
                    <a:pt x="2138" y="3209"/>
                  </a:lnTo>
                  <a:lnTo>
                    <a:pt x="2140" y="3203"/>
                  </a:lnTo>
                  <a:lnTo>
                    <a:pt x="2140" y="3172"/>
                  </a:lnTo>
                  <a:lnTo>
                    <a:pt x="2144" y="3153"/>
                  </a:lnTo>
                  <a:lnTo>
                    <a:pt x="2151" y="3128"/>
                  </a:lnTo>
                  <a:lnTo>
                    <a:pt x="2165" y="3103"/>
                  </a:lnTo>
                  <a:lnTo>
                    <a:pt x="2195" y="3063"/>
                  </a:lnTo>
                  <a:lnTo>
                    <a:pt x="2238" y="3023"/>
                  </a:lnTo>
                  <a:lnTo>
                    <a:pt x="2287" y="2980"/>
                  </a:lnTo>
                  <a:lnTo>
                    <a:pt x="2312" y="2956"/>
                  </a:lnTo>
                  <a:lnTo>
                    <a:pt x="2334" y="2921"/>
                  </a:lnTo>
                  <a:lnTo>
                    <a:pt x="2355" y="2881"/>
                  </a:lnTo>
                  <a:lnTo>
                    <a:pt x="2372" y="2839"/>
                  </a:lnTo>
                  <a:lnTo>
                    <a:pt x="2403" y="2754"/>
                  </a:lnTo>
                  <a:lnTo>
                    <a:pt x="2416" y="2720"/>
                  </a:lnTo>
                  <a:lnTo>
                    <a:pt x="2431" y="2687"/>
                  </a:lnTo>
                  <a:lnTo>
                    <a:pt x="2450" y="2656"/>
                  </a:lnTo>
                  <a:lnTo>
                    <a:pt x="2472" y="2628"/>
                  </a:lnTo>
                  <a:lnTo>
                    <a:pt x="2495" y="2606"/>
                  </a:lnTo>
                  <a:lnTo>
                    <a:pt x="2521" y="2593"/>
                  </a:lnTo>
                  <a:lnTo>
                    <a:pt x="2550" y="2587"/>
                  </a:lnTo>
                  <a:lnTo>
                    <a:pt x="2573" y="2591"/>
                  </a:lnTo>
                  <a:lnTo>
                    <a:pt x="2592" y="2599"/>
                  </a:lnTo>
                  <a:lnTo>
                    <a:pt x="2610" y="2612"/>
                  </a:lnTo>
                  <a:lnTo>
                    <a:pt x="2623" y="2626"/>
                  </a:lnTo>
                  <a:lnTo>
                    <a:pt x="2633" y="2639"/>
                  </a:lnTo>
                  <a:lnTo>
                    <a:pt x="2640" y="2649"/>
                  </a:lnTo>
                  <a:lnTo>
                    <a:pt x="2648" y="2664"/>
                  </a:lnTo>
                  <a:lnTo>
                    <a:pt x="2656" y="2683"/>
                  </a:lnTo>
                  <a:lnTo>
                    <a:pt x="2663" y="2699"/>
                  </a:lnTo>
                  <a:lnTo>
                    <a:pt x="2673" y="2710"/>
                  </a:lnTo>
                  <a:lnTo>
                    <a:pt x="2682" y="2714"/>
                  </a:lnTo>
                  <a:lnTo>
                    <a:pt x="2696" y="2708"/>
                  </a:lnTo>
                  <a:lnTo>
                    <a:pt x="2711" y="2691"/>
                  </a:lnTo>
                  <a:lnTo>
                    <a:pt x="2728" y="2668"/>
                  </a:lnTo>
                  <a:lnTo>
                    <a:pt x="2748" y="2639"/>
                  </a:lnTo>
                  <a:lnTo>
                    <a:pt x="2769" y="2606"/>
                  </a:lnTo>
                  <a:lnTo>
                    <a:pt x="2790" y="2570"/>
                  </a:lnTo>
                  <a:lnTo>
                    <a:pt x="2859" y="2461"/>
                  </a:lnTo>
                  <a:lnTo>
                    <a:pt x="2882" y="2430"/>
                  </a:lnTo>
                  <a:lnTo>
                    <a:pt x="2905" y="2403"/>
                  </a:lnTo>
                  <a:lnTo>
                    <a:pt x="2947" y="2361"/>
                  </a:lnTo>
                  <a:lnTo>
                    <a:pt x="2970" y="2344"/>
                  </a:lnTo>
                  <a:lnTo>
                    <a:pt x="2997" y="2328"/>
                  </a:lnTo>
                  <a:lnTo>
                    <a:pt x="3028" y="2317"/>
                  </a:lnTo>
                  <a:lnTo>
                    <a:pt x="3062" y="2313"/>
                  </a:lnTo>
                  <a:lnTo>
                    <a:pt x="3091" y="2317"/>
                  </a:lnTo>
                  <a:lnTo>
                    <a:pt x="3116" y="2326"/>
                  </a:lnTo>
                  <a:lnTo>
                    <a:pt x="3135" y="2342"/>
                  </a:lnTo>
                  <a:lnTo>
                    <a:pt x="3150" y="2361"/>
                  </a:lnTo>
                  <a:lnTo>
                    <a:pt x="3164" y="2382"/>
                  </a:lnTo>
                  <a:lnTo>
                    <a:pt x="3173" y="2405"/>
                  </a:lnTo>
                  <a:lnTo>
                    <a:pt x="3181" y="2428"/>
                  </a:lnTo>
                  <a:lnTo>
                    <a:pt x="3189" y="2449"/>
                  </a:lnTo>
                  <a:lnTo>
                    <a:pt x="3196" y="2468"/>
                  </a:lnTo>
                  <a:lnTo>
                    <a:pt x="3206" y="2484"/>
                  </a:lnTo>
                  <a:lnTo>
                    <a:pt x="3216" y="2493"/>
                  </a:lnTo>
                  <a:lnTo>
                    <a:pt x="3227" y="2497"/>
                  </a:lnTo>
                  <a:lnTo>
                    <a:pt x="3246" y="2491"/>
                  </a:lnTo>
                  <a:lnTo>
                    <a:pt x="3263" y="2478"/>
                  </a:lnTo>
                  <a:lnTo>
                    <a:pt x="3290" y="2440"/>
                  </a:lnTo>
                  <a:lnTo>
                    <a:pt x="3300" y="2422"/>
                  </a:lnTo>
                  <a:lnTo>
                    <a:pt x="3315" y="2403"/>
                  </a:lnTo>
                  <a:lnTo>
                    <a:pt x="3338" y="2382"/>
                  </a:lnTo>
                  <a:lnTo>
                    <a:pt x="3363" y="2359"/>
                  </a:lnTo>
                  <a:lnTo>
                    <a:pt x="3390" y="2338"/>
                  </a:lnTo>
                  <a:lnTo>
                    <a:pt x="3421" y="2319"/>
                  </a:lnTo>
                  <a:lnTo>
                    <a:pt x="3449" y="2301"/>
                  </a:lnTo>
                  <a:lnTo>
                    <a:pt x="3478" y="2292"/>
                  </a:lnTo>
                  <a:lnTo>
                    <a:pt x="3503" y="2288"/>
                  </a:lnTo>
                  <a:lnTo>
                    <a:pt x="3526" y="2292"/>
                  </a:lnTo>
                  <a:lnTo>
                    <a:pt x="3543" y="2300"/>
                  </a:lnTo>
                  <a:lnTo>
                    <a:pt x="3557" y="2311"/>
                  </a:lnTo>
                  <a:lnTo>
                    <a:pt x="3566" y="2326"/>
                  </a:lnTo>
                  <a:lnTo>
                    <a:pt x="3570" y="2344"/>
                  </a:lnTo>
                  <a:lnTo>
                    <a:pt x="3574" y="2363"/>
                  </a:lnTo>
                  <a:lnTo>
                    <a:pt x="3574" y="2428"/>
                  </a:lnTo>
                  <a:lnTo>
                    <a:pt x="3578" y="2440"/>
                  </a:lnTo>
                  <a:lnTo>
                    <a:pt x="3587" y="2447"/>
                  </a:lnTo>
                  <a:lnTo>
                    <a:pt x="3601" y="2449"/>
                  </a:lnTo>
                  <a:lnTo>
                    <a:pt x="3611" y="2443"/>
                  </a:lnTo>
                  <a:lnTo>
                    <a:pt x="3626" y="2432"/>
                  </a:lnTo>
                  <a:lnTo>
                    <a:pt x="3643" y="2413"/>
                  </a:lnTo>
                  <a:lnTo>
                    <a:pt x="3662" y="2392"/>
                  </a:lnTo>
                  <a:lnTo>
                    <a:pt x="3685" y="2372"/>
                  </a:lnTo>
                  <a:lnTo>
                    <a:pt x="3710" y="2353"/>
                  </a:lnTo>
                  <a:lnTo>
                    <a:pt x="3739" y="2342"/>
                  </a:lnTo>
                  <a:lnTo>
                    <a:pt x="3768" y="2336"/>
                  </a:lnTo>
                  <a:lnTo>
                    <a:pt x="3787" y="2338"/>
                  </a:lnTo>
                  <a:lnTo>
                    <a:pt x="3804" y="2346"/>
                  </a:lnTo>
                  <a:lnTo>
                    <a:pt x="3820" y="2357"/>
                  </a:lnTo>
                  <a:lnTo>
                    <a:pt x="3829" y="2374"/>
                  </a:lnTo>
                  <a:lnTo>
                    <a:pt x="3833" y="2397"/>
                  </a:lnTo>
                  <a:lnTo>
                    <a:pt x="3831" y="2428"/>
                  </a:lnTo>
                  <a:lnTo>
                    <a:pt x="3829" y="2451"/>
                  </a:lnTo>
                  <a:lnTo>
                    <a:pt x="3827" y="2466"/>
                  </a:lnTo>
                  <a:lnTo>
                    <a:pt x="3831" y="2478"/>
                  </a:lnTo>
                  <a:lnTo>
                    <a:pt x="3837" y="2482"/>
                  </a:lnTo>
                  <a:lnTo>
                    <a:pt x="3844" y="2486"/>
                  </a:lnTo>
                  <a:lnTo>
                    <a:pt x="3852" y="2486"/>
                  </a:lnTo>
                  <a:lnTo>
                    <a:pt x="3902" y="2482"/>
                  </a:lnTo>
                  <a:lnTo>
                    <a:pt x="3921" y="2484"/>
                  </a:lnTo>
                  <a:lnTo>
                    <a:pt x="3940" y="2491"/>
                  </a:lnTo>
                  <a:lnTo>
                    <a:pt x="3954" y="2505"/>
                  </a:lnTo>
                  <a:lnTo>
                    <a:pt x="3963" y="2524"/>
                  </a:lnTo>
                  <a:lnTo>
                    <a:pt x="3967" y="2549"/>
                  </a:lnTo>
                  <a:lnTo>
                    <a:pt x="3963" y="2580"/>
                  </a:lnTo>
                  <a:lnTo>
                    <a:pt x="3956" y="2608"/>
                  </a:lnTo>
                  <a:lnTo>
                    <a:pt x="3940" y="2633"/>
                  </a:lnTo>
                  <a:lnTo>
                    <a:pt x="3923" y="2658"/>
                  </a:lnTo>
                  <a:lnTo>
                    <a:pt x="3904" y="2683"/>
                  </a:lnTo>
                  <a:lnTo>
                    <a:pt x="3892" y="2699"/>
                  </a:lnTo>
                  <a:lnTo>
                    <a:pt x="3890" y="2714"/>
                  </a:lnTo>
                  <a:lnTo>
                    <a:pt x="3896" y="2731"/>
                  </a:lnTo>
                  <a:lnTo>
                    <a:pt x="3910" y="2746"/>
                  </a:lnTo>
                  <a:lnTo>
                    <a:pt x="3921" y="2760"/>
                  </a:lnTo>
                  <a:lnTo>
                    <a:pt x="3935" y="2769"/>
                  </a:lnTo>
                  <a:lnTo>
                    <a:pt x="3942" y="2781"/>
                  </a:lnTo>
                  <a:lnTo>
                    <a:pt x="3946" y="2794"/>
                  </a:lnTo>
                  <a:lnTo>
                    <a:pt x="3942" y="2823"/>
                  </a:lnTo>
                  <a:lnTo>
                    <a:pt x="3935" y="2846"/>
                  </a:lnTo>
                  <a:lnTo>
                    <a:pt x="3921" y="2863"/>
                  </a:lnTo>
                  <a:lnTo>
                    <a:pt x="3904" y="2875"/>
                  </a:lnTo>
                  <a:lnTo>
                    <a:pt x="3885" y="2885"/>
                  </a:lnTo>
                  <a:lnTo>
                    <a:pt x="3866" y="2890"/>
                  </a:lnTo>
                  <a:lnTo>
                    <a:pt x="3848" y="2894"/>
                  </a:lnTo>
                  <a:lnTo>
                    <a:pt x="3829" y="2898"/>
                  </a:lnTo>
                  <a:lnTo>
                    <a:pt x="3808" y="2902"/>
                  </a:lnTo>
                  <a:lnTo>
                    <a:pt x="3789" y="2910"/>
                  </a:lnTo>
                  <a:lnTo>
                    <a:pt x="3773" y="2919"/>
                  </a:lnTo>
                  <a:lnTo>
                    <a:pt x="3762" y="2933"/>
                  </a:lnTo>
                  <a:lnTo>
                    <a:pt x="3758" y="2952"/>
                  </a:lnTo>
                  <a:lnTo>
                    <a:pt x="3762" y="2969"/>
                  </a:lnTo>
                  <a:lnTo>
                    <a:pt x="3770" y="2986"/>
                  </a:lnTo>
                  <a:lnTo>
                    <a:pt x="3779" y="3004"/>
                  </a:lnTo>
                  <a:lnTo>
                    <a:pt x="3793" y="3023"/>
                  </a:lnTo>
                  <a:lnTo>
                    <a:pt x="3802" y="3044"/>
                  </a:lnTo>
                  <a:lnTo>
                    <a:pt x="3810" y="3069"/>
                  </a:lnTo>
                  <a:lnTo>
                    <a:pt x="3814" y="3097"/>
                  </a:lnTo>
                  <a:lnTo>
                    <a:pt x="3812" y="3121"/>
                  </a:lnTo>
                  <a:lnTo>
                    <a:pt x="3802" y="3142"/>
                  </a:lnTo>
                  <a:lnTo>
                    <a:pt x="3785" y="3163"/>
                  </a:lnTo>
                  <a:lnTo>
                    <a:pt x="3758" y="3180"/>
                  </a:lnTo>
                  <a:lnTo>
                    <a:pt x="3731" y="3191"/>
                  </a:lnTo>
                  <a:lnTo>
                    <a:pt x="3699" y="3199"/>
                  </a:lnTo>
                  <a:lnTo>
                    <a:pt x="3668" y="3205"/>
                  </a:lnTo>
                  <a:lnTo>
                    <a:pt x="3637" y="3209"/>
                  </a:lnTo>
                  <a:lnTo>
                    <a:pt x="3614" y="3211"/>
                  </a:lnTo>
                  <a:lnTo>
                    <a:pt x="3601" y="3211"/>
                  </a:lnTo>
                  <a:lnTo>
                    <a:pt x="3566" y="3209"/>
                  </a:lnTo>
                  <a:lnTo>
                    <a:pt x="3528" y="3207"/>
                  </a:lnTo>
                  <a:lnTo>
                    <a:pt x="3494" y="3205"/>
                  </a:lnTo>
                  <a:lnTo>
                    <a:pt x="3463" y="3203"/>
                  </a:lnTo>
                  <a:lnTo>
                    <a:pt x="3442" y="3203"/>
                  </a:lnTo>
                  <a:lnTo>
                    <a:pt x="3425" y="3205"/>
                  </a:lnTo>
                  <a:lnTo>
                    <a:pt x="3409" y="3207"/>
                  </a:lnTo>
                  <a:lnTo>
                    <a:pt x="3400" y="3215"/>
                  </a:lnTo>
                  <a:lnTo>
                    <a:pt x="3396" y="3224"/>
                  </a:lnTo>
                  <a:lnTo>
                    <a:pt x="3400" y="3239"/>
                  </a:lnTo>
                  <a:lnTo>
                    <a:pt x="3409" y="3253"/>
                  </a:lnTo>
                  <a:lnTo>
                    <a:pt x="3421" y="3268"/>
                  </a:lnTo>
                  <a:lnTo>
                    <a:pt x="3436" y="3284"/>
                  </a:lnTo>
                  <a:lnTo>
                    <a:pt x="3451" y="3301"/>
                  </a:lnTo>
                  <a:lnTo>
                    <a:pt x="3463" y="3322"/>
                  </a:lnTo>
                  <a:lnTo>
                    <a:pt x="3472" y="3345"/>
                  </a:lnTo>
                  <a:lnTo>
                    <a:pt x="3476" y="3374"/>
                  </a:lnTo>
                  <a:lnTo>
                    <a:pt x="3472" y="3401"/>
                  </a:lnTo>
                  <a:lnTo>
                    <a:pt x="3459" y="3422"/>
                  </a:lnTo>
                  <a:lnTo>
                    <a:pt x="3440" y="3437"/>
                  </a:lnTo>
                  <a:lnTo>
                    <a:pt x="3415" y="3450"/>
                  </a:lnTo>
                  <a:lnTo>
                    <a:pt x="3386" y="3460"/>
                  </a:lnTo>
                  <a:lnTo>
                    <a:pt x="3357" y="3468"/>
                  </a:lnTo>
                  <a:lnTo>
                    <a:pt x="3327" y="3472"/>
                  </a:lnTo>
                  <a:lnTo>
                    <a:pt x="3296" y="3473"/>
                  </a:lnTo>
                  <a:lnTo>
                    <a:pt x="3269" y="3473"/>
                  </a:lnTo>
                  <a:lnTo>
                    <a:pt x="3206" y="3472"/>
                  </a:lnTo>
                  <a:lnTo>
                    <a:pt x="3146" y="3462"/>
                  </a:lnTo>
                  <a:lnTo>
                    <a:pt x="3089" y="3449"/>
                  </a:lnTo>
                  <a:lnTo>
                    <a:pt x="3033" y="3431"/>
                  </a:lnTo>
                  <a:lnTo>
                    <a:pt x="3010" y="3422"/>
                  </a:lnTo>
                  <a:lnTo>
                    <a:pt x="2984" y="3412"/>
                  </a:lnTo>
                  <a:lnTo>
                    <a:pt x="2953" y="3399"/>
                  </a:lnTo>
                  <a:lnTo>
                    <a:pt x="2920" y="3389"/>
                  </a:lnTo>
                  <a:lnTo>
                    <a:pt x="2888" y="3381"/>
                  </a:lnTo>
                  <a:lnTo>
                    <a:pt x="2857" y="3378"/>
                  </a:lnTo>
                  <a:lnTo>
                    <a:pt x="2834" y="3379"/>
                  </a:lnTo>
                  <a:lnTo>
                    <a:pt x="2819" y="3385"/>
                  </a:lnTo>
                  <a:lnTo>
                    <a:pt x="2809" y="3393"/>
                  </a:lnTo>
                  <a:lnTo>
                    <a:pt x="2805" y="3404"/>
                  </a:lnTo>
                  <a:lnTo>
                    <a:pt x="2809" y="3418"/>
                  </a:lnTo>
                  <a:lnTo>
                    <a:pt x="2821" y="3435"/>
                  </a:lnTo>
                  <a:lnTo>
                    <a:pt x="2836" y="3456"/>
                  </a:lnTo>
                  <a:lnTo>
                    <a:pt x="2851" y="3479"/>
                  </a:lnTo>
                  <a:lnTo>
                    <a:pt x="2863" y="3506"/>
                  </a:lnTo>
                  <a:lnTo>
                    <a:pt x="2867" y="3535"/>
                  </a:lnTo>
                  <a:lnTo>
                    <a:pt x="2863" y="3558"/>
                  </a:lnTo>
                  <a:lnTo>
                    <a:pt x="2853" y="3577"/>
                  </a:lnTo>
                  <a:lnTo>
                    <a:pt x="2840" y="3590"/>
                  </a:lnTo>
                  <a:lnTo>
                    <a:pt x="2822" y="3600"/>
                  </a:lnTo>
                  <a:lnTo>
                    <a:pt x="2803" y="3606"/>
                  </a:lnTo>
                  <a:lnTo>
                    <a:pt x="2782" y="3608"/>
                  </a:lnTo>
                  <a:lnTo>
                    <a:pt x="2744" y="3604"/>
                  </a:lnTo>
                  <a:lnTo>
                    <a:pt x="2705" y="3592"/>
                  </a:lnTo>
                  <a:lnTo>
                    <a:pt x="2669" y="3577"/>
                  </a:lnTo>
                  <a:lnTo>
                    <a:pt x="2633" y="3556"/>
                  </a:lnTo>
                  <a:lnTo>
                    <a:pt x="2596" y="3533"/>
                  </a:lnTo>
                  <a:lnTo>
                    <a:pt x="2558" y="3510"/>
                  </a:lnTo>
                  <a:lnTo>
                    <a:pt x="2518" y="3487"/>
                  </a:lnTo>
                  <a:lnTo>
                    <a:pt x="2475" y="3466"/>
                  </a:lnTo>
                  <a:lnTo>
                    <a:pt x="2429" y="3450"/>
                  </a:lnTo>
                  <a:lnTo>
                    <a:pt x="2380" y="3439"/>
                  </a:lnTo>
                  <a:lnTo>
                    <a:pt x="2324" y="3435"/>
                  </a:lnTo>
                  <a:lnTo>
                    <a:pt x="2295" y="3437"/>
                  </a:lnTo>
                  <a:lnTo>
                    <a:pt x="2245" y="3449"/>
                  </a:lnTo>
                  <a:lnTo>
                    <a:pt x="2217" y="3454"/>
                  </a:lnTo>
                  <a:lnTo>
                    <a:pt x="2182" y="3456"/>
                  </a:lnTo>
                  <a:lnTo>
                    <a:pt x="2146" y="3454"/>
                  </a:lnTo>
                  <a:lnTo>
                    <a:pt x="2119" y="3447"/>
                  </a:lnTo>
                  <a:lnTo>
                    <a:pt x="2100" y="3437"/>
                  </a:lnTo>
                  <a:lnTo>
                    <a:pt x="2086" y="3422"/>
                  </a:lnTo>
                  <a:lnTo>
                    <a:pt x="2080" y="3402"/>
                  </a:lnTo>
                  <a:lnTo>
                    <a:pt x="2078" y="3379"/>
                  </a:lnTo>
                  <a:lnTo>
                    <a:pt x="2052" y="3395"/>
                  </a:lnTo>
                  <a:lnTo>
                    <a:pt x="2025" y="3412"/>
                  </a:lnTo>
                  <a:lnTo>
                    <a:pt x="2000" y="3435"/>
                  </a:lnTo>
                  <a:lnTo>
                    <a:pt x="1981" y="3462"/>
                  </a:lnTo>
                  <a:lnTo>
                    <a:pt x="1967" y="3493"/>
                  </a:lnTo>
                  <a:lnTo>
                    <a:pt x="1962" y="3525"/>
                  </a:lnTo>
                  <a:lnTo>
                    <a:pt x="1963" y="3562"/>
                  </a:lnTo>
                  <a:lnTo>
                    <a:pt x="1967" y="3590"/>
                  </a:lnTo>
                  <a:lnTo>
                    <a:pt x="1975" y="3613"/>
                  </a:lnTo>
                  <a:lnTo>
                    <a:pt x="1986" y="3633"/>
                  </a:lnTo>
                  <a:lnTo>
                    <a:pt x="2004" y="3646"/>
                  </a:lnTo>
                  <a:lnTo>
                    <a:pt x="2019" y="3658"/>
                  </a:lnTo>
                  <a:lnTo>
                    <a:pt x="2031" y="3667"/>
                  </a:lnTo>
                  <a:lnTo>
                    <a:pt x="2038" y="3681"/>
                  </a:lnTo>
                  <a:lnTo>
                    <a:pt x="2044" y="3692"/>
                  </a:lnTo>
                  <a:lnTo>
                    <a:pt x="2044" y="3709"/>
                  </a:lnTo>
                  <a:lnTo>
                    <a:pt x="2040" y="3734"/>
                  </a:lnTo>
                  <a:lnTo>
                    <a:pt x="2040" y="3765"/>
                  </a:lnTo>
                  <a:lnTo>
                    <a:pt x="2042" y="3803"/>
                  </a:lnTo>
                  <a:lnTo>
                    <a:pt x="2048" y="3838"/>
                  </a:lnTo>
                  <a:lnTo>
                    <a:pt x="2055" y="3872"/>
                  </a:lnTo>
                  <a:lnTo>
                    <a:pt x="2061" y="3903"/>
                  </a:lnTo>
                  <a:lnTo>
                    <a:pt x="2069" y="3930"/>
                  </a:lnTo>
                  <a:lnTo>
                    <a:pt x="2075" y="3947"/>
                  </a:lnTo>
                  <a:lnTo>
                    <a:pt x="2073" y="3955"/>
                  </a:lnTo>
                  <a:lnTo>
                    <a:pt x="2063" y="3961"/>
                  </a:lnTo>
                  <a:lnTo>
                    <a:pt x="2050" y="3965"/>
                  </a:lnTo>
                  <a:lnTo>
                    <a:pt x="2032" y="3968"/>
                  </a:lnTo>
                  <a:lnTo>
                    <a:pt x="2017" y="3970"/>
                  </a:lnTo>
                  <a:lnTo>
                    <a:pt x="1971" y="3970"/>
                  </a:lnTo>
                  <a:lnTo>
                    <a:pt x="1925" y="3966"/>
                  </a:lnTo>
                  <a:lnTo>
                    <a:pt x="1906" y="3963"/>
                  </a:lnTo>
                  <a:lnTo>
                    <a:pt x="1891" y="3957"/>
                  </a:lnTo>
                  <a:lnTo>
                    <a:pt x="1885" y="3947"/>
                  </a:lnTo>
                  <a:lnTo>
                    <a:pt x="1881" y="3920"/>
                  </a:lnTo>
                  <a:lnTo>
                    <a:pt x="1875" y="3886"/>
                  </a:lnTo>
                  <a:lnTo>
                    <a:pt x="1866" y="3844"/>
                  </a:lnTo>
                  <a:lnTo>
                    <a:pt x="1856" y="3798"/>
                  </a:lnTo>
                  <a:lnTo>
                    <a:pt x="1845" y="3750"/>
                  </a:lnTo>
                  <a:lnTo>
                    <a:pt x="1835" y="3702"/>
                  </a:lnTo>
                  <a:lnTo>
                    <a:pt x="1823" y="3656"/>
                  </a:lnTo>
                  <a:lnTo>
                    <a:pt x="1812" y="3615"/>
                  </a:lnTo>
                  <a:lnTo>
                    <a:pt x="1802" y="3583"/>
                  </a:lnTo>
                  <a:lnTo>
                    <a:pt x="1795" y="3560"/>
                  </a:lnTo>
                  <a:lnTo>
                    <a:pt x="1783" y="3531"/>
                  </a:lnTo>
                  <a:lnTo>
                    <a:pt x="1772" y="3512"/>
                  </a:lnTo>
                  <a:lnTo>
                    <a:pt x="1762" y="3496"/>
                  </a:lnTo>
                  <a:lnTo>
                    <a:pt x="1751" y="3485"/>
                  </a:lnTo>
                  <a:lnTo>
                    <a:pt x="1739" y="3475"/>
                  </a:lnTo>
                  <a:lnTo>
                    <a:pt x="1724" y="3466"/>
                  </a:lnTo>
                  <a:lnTo>
                    <a:pt x="1705" y="3452"/>
                  </a:lnTo>
                  <a:lnTo>
                    <a:pt x="1689" y="3441"/>
                  </a:lnTo>
                  <a:lnTo>
                    <a:pt x="1668" y="3426"/>
                  </a:lnTo>
                  <a:lnTo>
                    <a:pt x="1641" y="3406"/>
                  </a:lnTo>
                  <a:lnTo>
                    <a:pt x="1611" y="3387"/>
                  </a:lnTo>
                  <a:lnTo>
                    <a:pt x="1576" y="3366"/>
                  </a:lnTo>
                  <a:lnTo>
                    <a:pt x="1540" y="3345"/>
                  </a:lnTo>
                  <a:lnTo>
                    <a:pt x="1501" y="3326"/>
                  </a:lnTo>
                  <a:lnTo>
                    <a:pt x="1463" y="3308"/>
                  </a:lnTo>
                  <a:lnTo>
                    <a:pt x="1427" y="3295"/>
                  </a:lnTo>
                  <a:lnTo>
                    <a:pt x="1392" y="3287"/>
                  </a:lnTo>
                  <a:lnTo>
                    <a:pt x="1361" y="3284"/>
                  </a:lnTo>
                  <a:lnTo>
                    <a:pt x="1350" y="3284"/>
                  </a:lnTo>
                  <a:lnTo>
                    <a:pt x="1344" y="3282"/>
                  </a:lnTo>
                  <a:lnTo>
                    <a:pt x="1340" y="3282"/>
                  </a:lnTo>
                  <a:lnTo>
                    <a:pt x="1336" y="3280"/>
                  </a:lnTo>
                  <a:lnTo>
                    <a:pt x="1319" y="3280"/>
                  </a:lnTo>
                  <a:lnTo>
                    <a:pt x="1319" y="3276"/>
                  </a:lnTo>
                  <a:lnTo>
                    <a:pt x="1312" y="3276"/>
                  </a:lnTo>
                  <a:lnTo>
                    <a:pt x="1308" y="3280"/>
                  </a:lnTo>
                  <a:lnTo>
                    <a:pt x="1306" y="3280"/>
                  </a:lnTo>
                  <a:lnTo>
                    <a:pt x="1302" y="3282"/>
                  </a:lnTo>
                  <a:lnTo>
                    <a:pt x="1300" y="3284"/>
                  </a:lnTo>
                  <a:lnTo>
                    <a:pt x="1294" y="3284"/>
                  </a:lnTo>
                  <a:lnTo>
                    <a:pt x="1290" y="3285"/>
                  </a:lnTo>
                  <a:lnTo>
                    <a:pt x="1290" y="3287"/>
                  </a:lnTo>
                  <a:lnTo>
                    <a:pt x="1289" y="3291"/>
                  </a:lnTo>
                  <a:lnTo>
                    <a:pt x="1289" y="3301"/>
                  </a:lnTo>
                  <a:lnTo>
                    <a:pt x="1287" y="3305"/>
                  </a:lnTo>
                  <a:lnTo>
                    <a:pt x="1287" y="3307"/>
                  </a:lnTo>
                  <a:lnTo>
                    <a:pt x="1285" y="3308"/>
                  </a:lnTo>
                  <a:lnTo>
                    <a:pt x="1281" y="3308"/>
                  </a:lnTo>
                  <a:lnTo>
                    <a:pt x="1279" y="3310"/>
                  </a:lnTo>
                  <a:lnTo>
                    <a:pt x="1279" y="3312"/>
                  </a:lnTo>
                  <a:lnTo>
                    <a:pt x="1277" y="3316"/>
                  </a:lnTo>
                  <a:lnTo>
                    <a:pt x="1277" y="3328"/>
                  </a:lnTo>
                  <a:lnTo>
                    <a:pt x="1275" y="3335"/>
                  </a:lnTo>
                  <a:lnTo>
                    <a:pt x="1267" y="3347"/>
                  </a:lnTo>
                  <a:lnTo>
                    <a:pt x="1265" y="3353"/>
                  </a:lnTo>
                  <a:lnTo>
                    <a:pt x="1264" y="3356"/>
                  </a:lnTo>
                  <a:lnTo>
                    <a:pt x="1260" y="3356"/>
                  </a:lnTo>
                  <a:lnTo>
                    <a:pt x="1258" y="3358"/>
                  </a:lnTo>
                  <a:lnTo>
                    <a:pt x="1254" y="3358"/>
                  </a:lnTo>
                  <a:lnTo>
                    <a:pt x="1254" y="3368"/>
                  </a:lnTo>
                  <a:lnTo>
                    <a:pt x="1256" y="3372"/>
                  </a:lnTo>
                  <a:lnTo>
                    <a:pt x="1256" y="3376"/>
                  </a:lnTo>
                  <a:lnTo>
                    <a:pt x="1254" y="3379"/>
                  </a:lnTo>
                  <a:lnTo>
                    <a:pt x="1250" y="3385"/>
                  </a:lnTo>
                  <a:lnTo>
                    <a:pt x="1246" y="3393"/>
                  </a:lnTo>
                  <a:lnTo>
                    <a:pt x="1242" y="3397"/>
                  </a:lnTo>
                  <a:lnTo>
                    <a:pt x="1235" y="3397"/>
                  </a:lnTo>
                  <a:lnTo>
                    <a:pt x="1233" y="3399"/>
                  </a:lnTo>
                  <a:lnTo>
                    <a:pt x="1233" y="3410"/>
                  </a:lnTo>
                  <a:lnTo>
                    <a:pt x="1235" y="3414"/>
                  </a:lnTo>
                  <a:lnTo>
                    <a:pt x="1235" y="3416"/>
                  </a:lnTo>
                  <a:lnTo>
                    <a:pt x="1233" y="3420"/>
                  </a:lnTo>
                  <a:lnTo>
                    <a:pt x="1225" y="3424"/>
                  </a:lnTo>
                  <a:lnTo>
                    <a:pt x="1221" y="3427"/>
                  </a:lnTo>
                  <a:lnTo>
                    <a:pt x="1210" y="3433"/>
                  </a:lnTo>
                  <a:lnTo>
                    <a:pt x="1208" y="3437"/>
                  </a:lnTo>
                  <a:lnTo>
                    <a:pt x="1208" y="3445"/>
                  </a:lnTo>
                  <a:lnTo>
                    <a:pt x="1204" y="3452"/>
                  </a:lnTo>
                  <a:lnTo>
                    <a:pt x="1193" y="3458"/>
                  </a:lnTo>
                  <a:lnTo>
                    <a:pt x="1189" y="3462"/>
                  </a:lnTo>
                  <a:lnTo>
                    <a:pt x="1189" y="3464"/>
                  </a:lnTo>
                  <a:lnTo>
                    <a:pt x="1187" y="3464"/>
                  </a:lnTo>
                  <a:lnTo>
                    <a:pt x="1185" y="3466"/>
                  </a:lnTo>
                  <a:lnTo>
                    <a:pt x="1181" y="3473"/>
                  </a:lnTo>
                  <a:lnTo>
                    <a:pt x="1177" y="3477"/>
                  </a:lnTo>
                  <a:lnTo>
                    <a:pt x="1172" y="3477"/>
                  </a:lnTo>
                  <a:lnTo>
                    <a:pt x="1162" y="3479"/>
                  </a:lnTo>
                  <a:lnTo>
                    <a:pt x="1156" y="3481"/>
                  </a:lnTo>
                  <a:lnTo>
                    <a:pt x="1150" y="3485"/>
                  </a:lnTo>
                  <a:lnTo>
                    <a:pt x="1141" y="3487"/>
                  </a:lnTo>
                  <a:lnTo>
                    <a:pt x="1127" y="3489"/>
                  </a:lnTo>
                  <a:lnTo>
                    <a:pt x="1095" y="3483"/>
                  </a:lnTo>
                  <a:lnTo>
                    <a:pt x="1060" y="3466"/>
                  </a:lnTo>
                  <a:lnTo>
                    <a:pt x="1030" y="3439"/>
                  </a:lnTo>
                  <a:lnTo>
                    <a:pt x="999" y="3406"/>
                  </a:lnTo>
                  <a:lnTo>
                    <a:pt x="970" y="3366"/>
                  </a:lnTo>
                  <a:lnTo>
                    <a:pt x="947" y="3322"/>
                  </a:lnTo>
                  <a:lnTo>
                    <a:pt x="930" y="3276"/>
                  </a:lnTo>
                  <a:lnTo>
                    <a:pt x="918" y="3230"/>
                  </a:lnTo>
                  <a:lnTo>
                    <a:pt x="915" y="3184"/>
                  </a:lnTo>
                  <a:lnTo>
                    <a:pt x="915" y="3149"/>
                  </a:lnTo>
                  <a:lnTo>
                    <a:pt x="917" y="3124"/>
                  </a:lnTo>
                  <a:lnTo>
                    <a:pt x="920" y="3107"/>
                  </a:lnTo>
                  <a:lnTo>
                    <a:pt x="922" y="3096"/>
                  </a:lnTo>
                  <a:lnTo>
                    <a:pt x="926" y="3086"/>
                  </a:lnTo>
                  <a:lnTo>
                    <a:pt x="928" y="3080"/>
                  </a:lnTo>
                  <a:lnTo>
                    <a:pt x="930" y="3073"/>
                  </a:lnTo>
                  <a:lnTo>
                    <a:pt x="936" y="3053"/>
                  </a:lnTo>
                  <a:lnTo>
                    <a:pt x="947" y="3040"/>
                  </a:lnTo>
                  <a:lnTo>
                    <a:pt x="959" y="3032"/>
                  </a:lnTo>
                  <a:lnTo>
                    <a:pt x="963" y="3032"/>
                  </a:lnTo>
                  <a:lnTo>
                    <a:pt x="966" y="3030"/>
                  </a:lnTo>
                  <a:lnTo>
                    <a:pt x="968" y="3030"/>
                  </a:lnTo>
                  <a:lnTo>
                    <a:pt x="970" y="3028"/>
                  </a:lnTo>
                  <a:lnTo>
                    <a:pt x="980" y="3028"/>
                  </a:lnTo>
                  <a:lnTo>
                    <a:pt x="980" y="3025"/>
                  </a:lnTo>
                  <a:lnTo>
                    <a:pt x="984" y="3021"/>
                  </a:lnTo>
                  <a:lnTo>
                    <a:pt x="987" y="3021"/>
                  </a:lnTo>
                  <a:lnTo>
                    <a:pt x="995" y="3017"/>
                  </a:lnTo>
                  <a:lnTo>
                    <a:pt x="1001" y="3015"/>
                  </a:lnTo>
                  <a:lnTo>
                    <a:pt x="1010" y="3015"/>
                  </a:lnTo>
                  <a:lnTo>
                    <a:pt x="1016" y="3017"/>
                  </a:lnTo>
                  <a:lnTo>
                    <a:pt x="1022" y="3021"/>
                  </a:lnTo>
                  <a:lnTo>
                    <a:pt x="1026" y="3019"/>
                  </a:lnTo>
                  <a:lnTo>
                    <a:pt x="1028" y="3015"/>
                  </a:lnTo>
                  <a:lnTo>
                    <a:pt x="1032" y="3013"/>
                  </a:lnTo>
                  <a:lnTo>
                    <a:pt x="1043" y="3013"/>
                  </a:lnTo>
                  <a:lnTo>
                    <a:pt x="1051" y="3021"/>
                  </a:lnTo>
                  <a:lnTo>
                    <a:pt x="1062" y="3021"/>
                  </a:lnTo>
                  <a:lnTo>
                    <a:pt x="1064" y="3019"/>
                  </a:lnTo>
                  <a:lnTo>
                    <a:pt x="1078" y="3019"/>
                  </a:lnTo>
                  <a:lnTo>
                    <a:pt x="1089" y="3023"/>
                  </a:lnTo>
                  <a:lnTo>
                    <a:pt x="1095" y="3027"/>
                  </a:lnTo>
                  <a:lnTo>
                    <a:pt x="1099" y="3025"/>
                  </a:lnTo>
                  <a:lnTo>
                    <a:pt x="1101" y="3023"/>
                  </a:lnTo>
                  <a:lnTo>
                    <a:pt x="1108" y="3023"/>
                  </a:lnTo>
                  <a:lnTo>
                    <a:pt x="1110" y="3025"/>
                  </a:lnTo>
                  <a:lnTo>
                    <a:pt x="1114" y="3025"/>
                  </a:lnTo>
                  <a:lnTo>
                    <a:pt x="1118" y="3027"/>
                  </a:lnTo>
                  <a:lnTo>
                    <a:pt x="1120" y="3028"/>
                  </a:lnTo>
                  <a:lnTo>
                    <a:pt x="1122" y="3032"/>
                  </a:lnTo>
                  <a:lnTo>
                    <a:pt x="1129" y="3032"/>
                  </a:lnTo>
                  <a:lnTo>
                    <a:pt x="1141" y="3036"/>
                  </a:lnTo>
                  <a:lnTo>
                    <a:pt x="1152" y="3044"/>
                  </a:lnTo>
                  <a:lnTo>
                    <a:pt x="1156" y="3050"/>
                  </a:lnTo>
                  <a:lnTo>
                    <a:pt x="1158" y="3053"/>
                  </a:lnTo>
                  <a:lnTo>
                    <a:pt x="1164" y="3053"/>
                  </a:lnTo>
                  <a:lnTo>
                    <a:pt x="1164" y="3051"/>
                  </a:lnTo>
                  <a:lnTo>
                    <a:pt x="1168" y="3051"/>
                  </a:lnTo>
                  <a:lnTo>
                    <a:pt x="1175" y="3055"/>
                  </a:lnTo>
                  <a:lnTo>
                    <a:pt x="1181" y="3059"/>
                  </a:lnTo>
                  <a:lnTo>
                    <a:pt x="1185" y="3061"/>
                  </a:lnTo>
                  <a:lnTo>
                    <a:pt x="1193" y="3069"/>
                  </a:lnTo>
                  <a:lnTo>
                    <a:pt x="1195" y="3074"/>
                  </a:lnTo>
                  <a:lnTo>
                    <a:pt x="1196" y="3078"/>
                  </a:lnTo>
                  <a:lnTo>
                    <a:pt x="1204" y="3078"/>
                  </a:lnTo>
                  <a:lnTo>
                    <a:pt x="1212" y="3082"/>
                  </a:lnTo>
                  <a:lnTo>
                    <a:pt x="1218" y="3086"/>
                  </a:lnTo>
                  <a:lnTo>
                    <a:pt x="1219" y="3090"/>
                  </a:lnTo>
                  <a:lnTo>
                    <a:pt x="1221" y="3092"/>
                  </a:lnTo>
                  <a:lnTo>
                    <a:pt x="1223" y="3096"/>
                  </a:lnTo>
                  <a:lnTo>
                    <a:pt x="1223" y="3097"/>
                  </a:lnTo>
                  <a:lnTo>
                    <a:pt x="1225" y="3101"/>
                  </a:lnTo>
                  <a:lnTo>
                    <a:pt x="1227" y="3103"/>
                  </a:lnTo>
                  <a:lnTo>
                    <a:pt x="1233" y="3103"/>
                  </a:lnTo>
                  <a:lnTo>
                    <a:pt x="1235" y="3105"/>
                  </a:lnTo>
                  <a:lnTo>
                    <a:pt x="1239" y="3107"/>
                  </a:lnTo>
                  <a:lnTo>
                    <a:pt x="1242" y="3111"/>
                  </a:lnTo>
                  <a:lnTo>
                    <a:pt x="1242" y="3117"/>
                  </a:lnTo>
                  <a:lnTo>
                    <a:pt x="1246" y="3121"/>
                  </a:lnTo>
                  <a:lnTo>
                    <a:pt x="1248" y="3121"/>
                  </a:lnTo>
                  <a:lnTo>
                    <a:pt x="1250" y="3122"/>
                  </a:lnTo>
                  <a:lnTo>
                    <a:pt x="1252" y="3122"/>
                  </a:lnTo>
                  <a:lnTo>
                    <a:pt x="1252" y="3126"/>
                  </a:lnTo>
                  <a:lnTo>
                    <a:pt x="1256" y="3134"/>
                  </a:lnTo>
                  <a:lnTo>
                    <a:pt x="1279" y="3157"/>
                  </a:lnTo>
                  <a:lnTo>
                    <a:pt x="1281" y="3161"/>
                  </a:lnTo>
                  <a:lnTo>
                    <a:pt x="1290" y="3170"/>
                  </a:lnTo>
                  <a:lnTo>
                    <a:pt x="1294" y="3172"/>
                  </a:lnTo>
                  <a:lnTo>
                    <a:pt x="1296" y="3176"/>
                  </a:lnTo>
                  <a:lnTo>
                    <a:pt x="1302" y="3176"/>
                  </a:lnTo>
                  <a:lnTo>
                    <a:pt x="1304" y="3174"/>
                  </a:lnTo>
                  <a:lnTo>
                    <a:pt x="1302" y="3170"/>
                  </a:lnTo>
                  <a:lnTo>
                    <a:pt x="1300" y="3165"/>
                  </a:lnTo>
                  <a:lnTo>
                    <a:pt x="1294" y="3159"/>
                  </a:lnTo>
                  <a:lnTo>
                    <a:pt x="1287" y="3149"/>
                  </a:lnTo>
                  <a:lnTo>
                    <a:pt x="1283" y="3145"/>
                  </a:lnTo>
                  <a:lnTo>
                    <a:pt x="1279" y="3138"/>
                  </a:lnTo>
                  <a:lnTo>
                    <a:pt x="1275" y="3126"/>
                  </a:lnTo>
                  <a:lnTo>
                    <a:pt x="1267" y="3119"/>
                  </a:lnTo>
                  <a:lnTo>
                    <a:pt x="1265" y="3119"/>
                  </a:lnTo>
                  <a:lnTo>
                    <a:pt x="1264" y="3115"/>
                  </a:lnTo>
                  <a:lnTo>
                    <a:pt x="1264" y="3111"/>
                  </a:lnTo>
                  <a:lnTo>
                    <a:pt x="1260" y="3099"/>
                  </a:lnTo>
                  <a:lnTo>
                    <a:pt x="1256" y="3094"/>
                  </a:lnTo>
                  <a:lnTo>
                    <a:pt x="1254" y="3090"/>
                  </a:lnTo>
                  <a:lnTo>
                    <a:pt x="1252" y="3084"/>
                  </a:lnTo>
                  <a:lnTo>
                    <a:pt x="1252" y="3076"/>
                  </a:lnTo>
                  <a:lnTo>
                    <a:pt x="1250" y="3073"/>
                  </a:lnTo>
                  <a:lnTo>
                    <a:pt x="1246" y="3071"/>
                  </a:lnTo>
                  <a:lnTo>
                    <a:pt x="1239" y="3063"/>
                  </a:lnTo>
                  <a:lnTo>
                    <a:pt x="1237" y="3057"/>
                  </a:lnTo>
                  <a:lnTo>
                    <a:pt x="1237" y="3055"/>
                  </a:lnTo>
                  <a:lnTo>
                    <a:pt x="1239" y="3051"/>
                  </a:lnTo>
                  <a:lnTo>
                    <a:pt x="1239" y="3050"/>
                  </a:lnTo>
                  <a:lnTo>
                    <a:pt x="1241" y="3048"/>
                  </a:lnTo>
                  <a:lnTo>
                    <a:pt x="1241" y="3042"/>
                  </a:lnTo>
                  <a:lnTo>
                    <a:pt x="1239" y="3040"/>
                  </a:lnTo>
                  <a:lnTo>
                    <a:pt x="1233" y="3040"/>
                  </a:lnTo>
                  <a:lnTo>
                    <a:pt x="1233" y="3017"/>
                  </a:lnTo>
                  <a:lnTo>
                    <a:pt x="1231" y="3017"/>
                  </a:lnTo>
                  <a:lnTo>
                    <a:pt x="1225" y="3011"/>
                  </a:lnTo>
                  <a:lnTo>
                    <a:pt x="1225" y="3000"/>
                  </a:lnTo>
                  <a:lnTo>
                    <a:pt x="1227" y="2998"/>
                  </a:lnTo>
                  <a:lnTo>
                    <a:pt x="1227" y="2986"/>
                  </a:lnTo>
                  <a:lnTo>
                    <a:pt x="1221" y="2980"/>
                  </a:lnTo>
                  <a:lnTo>
                    <a:pt x="1221" y="2979"/>
                  </a:lnTo>
                  <a:lnTo>
                    <a:pt x="1219" y="2975"/>
                  </a:lnTo>
                  <a:lnTo>
                    <a:pt x="1219" y="2971"/>
                  </a:lnTo>
                  <a:lnTo>
                    <a:pt x="1221" y="2967"/>
                  </a:lnTo>
                  <a:lnTo>
                    <a:pt x="1221" y="2965"/>
                  </a:lnTo>
                  <a:lnTo>
                    <a:pt x="1223" y="2961"/>
                  </a:lnTo>
                  <a:lnTo>
                    <a:pt x="1223" y="2954"/>
                  </a:lnTo>
                  <a:lnTo>
                    <a:pt x="1219" y="2950"/>
                  </a:lnTo>
                  <a:lnTo>
                    <a:pt x="1219" y="2944"/>
                  </a:lnTo>
                  <a:lnTo>
                    <a:pt x="1221" y="2940"/>
                  </a:lnTo>
                  <a:lnTo>
                    <a:pt x="1221" y="2938"/>
                  </a:lnTo>
                  <a:lnTo>
                    <a:pt x="1223" y="2936"/>
                  </a:lnTo>
                  <a:lnTo>
                    <a:pt x="1223" y="2934"/>
                  </a:lnTo>
                  <a:lnTo>
                    <a:pt x="1225" y="2931"/>
                  </a:lnTo>
                  <a:lnTo>
                    <a:pt x="1225" y="2923"/>
                  </a:lnTo>
                  <a:lnTo>
                    <a:pt x="1229" y="2911"/>
                  </a:lnTo>
                  <a:lnTo>
                    <a:pt x="1229" y="2906"/>
                  </a:lnTo>
                  <a:lnTo>
                    <a:pt x="1227" y="2906"/>
                  </a:lnTo>
                  <a:lnTo>
                    <a:pt x="1227" y="2902"/>
                  </a:lnTo>
                  <a:lnTo>
                    <a:pt x="1229" y="2900"/>
                  </a:lnTo>
                  <a:lnTo>
                    <a:pt x="1235" y="2892"/>
                  </a:lnTo>
                  <a:lnTo>
                    <a:pt x="1254" y="2873"/>
                  </a:lnTo>
                  <a:lnTo>
                    <a:pt x="1269" y="2863"/>
                  </a:lnTo>
                  <a:lnTo>
                    <a:pt x="1290" y="2856"/>
                  </a:lnTo>
                  <a:lnTo>
                    <a:pt x="1315" y="2848"/>
                  </a:lnTo>
                  <a:lnTo>
                    <a:pt x="1348" y="2844"/>
                  </a:lnTo>
                  <a:lnTo>
                    <a:pt x="1388" y="2842"/>
                  </a:lnTo>
                  <a:lnTo>
                    <a:pt x="1451" y="2844"/>
                  </a:lnTo>
                  <a:lnTo>
                    <a:pt x="1511" y="2852"/>
                  </a:lnTo>
                  <a:lnTo>
                    <a:pt x="1567" y="2863"/>
                  </a:lnTo>
                  <a:lnTo>
                    <a:pt x="1616" y="2879"/>
                  </a:lnTo>
                  <a:lnTo>
                    <a:pt x="1660" y="2898"/>
                  </a:lnTo>
                  <a:lnTo>
                    <a:pt x="1699" y="2925"/>
                  </a:lnTo>
                  <a:lnTo>
                    <a:pt x="1731" y="2957"/>
                  </a:lnTo>
                  <a:lnTo>
                    <a:pt x="1735" y="2959"/>
                  </a:lnTo>
                  <a:lnTo>
                    <a:pt x="1739" y="2967"/>
                  </a:lnTo>
                  <a:lnTo>
                    <a:pt x="1739" y="2973"/>
                  </a:lnTo>
                  <a:lnTo>
                    <a:pt x="1741" y="2979"/>
                  </a:lnTo>
                  <a:lnTo>
                    <a:pt x="1741" y="2982"/>
                  </a:lnTo>
                  <a:lnTo>
                    <a:pt x="1743" y="2984"/>
                  </a:lnTo>
                  <a:lnTo>
                    <a:pt x="1743" y="2988"/>
                  </a:lnTo>
                  <a:lnTo>
                    <a:pt x="1745" y="2994"/>
                  </a:lnTo>
                  <a:lnTo>
                    <a:pt x="1745" y="3007"/>
                  </a:lnTo>
                  <a:lnTo>
                    <a:pt x="1741" y="3015"/>
                  </a:lnTo>
                  <a:lnTo>
                    <a:pt x="1739" y="3021"/>
                  </a:lnTo>
                  <a:lnTo>
                    <a:pt x="1739" y="3028"/>
                  </a:lnTo>
                  <a:lnTo>
                    <a:pt x="1737" y="3042"/>
                  </a:lnTo>
                  <a:lnTo>
                    <a:pt x="1737" y="3053"/>
                  </a:lnTo>
                  <a:lnTo>
                    <a:pt x="1735" y="3061"/>
                  </a:lnTo>
                  <a:lnTo>
                    <a:pt x="1728" y="3069"/>
                  </a:lnTo>
                  <a:lnTo>
                    <a:pt x="1724" y="3084"/>
                  </a:lnTo>
                  <a:lnTo>
                    <a:pt x="1724" y="3092"/>
                  </a:lnTo>
                  <a:lnTo>
                    <a:pt x="1720" y="3096"/>
                  </a:lnTo>
                  <a:lnTo>
                    <a:pt x="1718" y="3096"/>
                  </a:lnTo>
                  <a:lnTo>
                    <a:pt x="1716" y="3097"/>
                  </a:lnTo>
                  <a:lnTo>
                    <a:pt x="1716" y="3099"/>
                  </a:lnTo>
                  <a:lnTo>
                    <a:pt x="1712" y="3103"/>
                  </a:lnTo>
                  <a:lnTo>
                    <a:pt x="1708" y="3105"/>
                  </a:lnTo>
                  <a:lnTo>
                    <a:pt x="1705" y="3105"/>
                  </a:lnTo>
                  <a:lnTo>
                    <a:pt x="1701" y="3109"/>
                  </a:lnTo>
                  <a:lnTo>
                    <a:pt x="1699" y="3117"/>
                  </a:lnTo>
                  <a:lnTo>
                    <a:pt x="1699" y="3126"/>
                  </a:lnTo>
                  <a:lnTo>
                    <a:pt x="1695" y="3134"/>
                  </a:lnTo>
                  <a:lnTo>
                    <a:pt x="1689" y="3140"/>
                  </a:lnTo>
                  <a:lnTo>
                    <a:pt x="1682" y="3140"/>
                  </a:lnTo>
                  <a:lnTo>
                    <a:pt x="1680" y="3142"/>
                  </a:lnTo>
                  <a:lnTo>
                    <a:pt x="1676" y="3142"/>
                  </a:lnTo>
                  <a:lnTo>
                    <a:pt x="1674" y="3145"/>
                  </a:lnTo>
                  <a:lnTo>
                    <a:pt x="1672" y="3151"/>
                  </a:lnTo>
                  <a:lnTo>
                    <a:pt x="1670" y="3153"/>
                  </a:lnTo>
                  <a:lnTo>
                    <a:pt x="1666" y="3165"/>
                  </a:lnTo>
                  <a:lnTo>
                    <a:pt x="1662" y="3168"/>
                  </a:lnTo>
                  <a:lnTo>
                    <a:pt x="1651" y="3174"/>
                  </a:lnTo>
                  <a:lnTo>
                    <a:pt x="1647" y="3174"/>
                  </a:lnTo>
                  <a:lnTo>
                    <a:pt x="1634" y="3188"/>
                  </a:lnTo>
                  <a:lnTo>
                    <a:pt x="1628" y="3199"/>
                  </a:lnTo>
                  <a:lnTo>
                    <a:pt x="1628" y="3201"/>
                  </a:lnTo>
                  <a:lnTo>
                    <a:pt x="1630" y="3203"/>
                  </a:lnTo>
                  <a:lnTo>
                    <a:pt x="1630" y="3207"/>
                  </a:lnTo>
                  <a:lnTo>
                    <a:pt x="1628" y="3209"/>
                  </a:lnTo>
                  <a:lnTo>
                    <a:pt x="1620" y="3213"/>
                  </a:lnTo>
                  <a:lnTo>
                    <a:pt x="1616" y="3211"/>
                  </a:lnTo>
                  <a:lnTo>
                    <a:pt x="1614" y="3209"/>
                  </a:lnTo>
                  <a:lnTo>
                    <a:pt x="1611" y="3207"/>
                  </a:lnTo>
                  <a:lnTo>
                    <a:pt x="1609" y="3203"/>
                  </a:lnTo>
                  <a:lnTo>
                    <a:pt x="1607" y="3201"/>
                  </a:lnTo>
                  <a:lnTo>
                    <a:pt x="1601" y="3201"/>
                  </a:lnTo>
                  <a:lnTo>
                    <a:pt x="1599" y="3203"/>
                  </a:lnTo>
                  <a:lnTo>
                    <a:pt x="1597" y="3207"/>
                  </a:lnTo>
                  <a:lnTo>
                    <a:pt x="1595" y="3209"/>
                  </a:lnTo>
                  <a:lnTo>
                    <a:pt x="1593" y="3213"/>
                  </a:lnTo>
                  <a:lnTo>
                    <a:pt x="1593" y="3220"/>
                  </a:lnTo>
                  <a:lnTo>
                    <a:pt x="1591" y="3224"/>
                  </a:lnTo>
                  <a:lnTo>
                    <a:pt x="1588" y="3224"/>
                  </a:lnTo>
                  <a:lnTo>
                    <a:pt x="1580" y="3220"/>
                  </a:lnTo>
                  <a:lnTo>
                    <a:pt x="1570" y="3220"/>
                  </a:lnTo>
                  <a:lnTo>
                    <a:pt x="1567" y="3224"/>
                  </a:lnTo>
                  <a:lnTo>
                    <a:pt x="1563" y="3226"/>
                  </a:lnTo>
                  <a:lnTo>
                    <a:pt x="1561" y="3230"/>
                  </a:lnTo>
                  <a:lnTo>
                    <a:pt x="1561" y="3236"/>
                  </a:lnTo>
                  <a:lnTo>
                    <a:pt x="1563" y="3239"/>
                  </a:lnTo>
                  <a:lnTo>
                    <a:pt x="1565" y="3241"/>
                  </a:lnTo>
                  <a:lnTo>
                    <a:pt x="1563" y="3243"/>
                  </a:lnTo>
                  <a:lnTo>
                    <a:pt x="1561" y="3243"/>
                  </a:lnTo>
                  <a:lnTo>
                    <a:pt x="1549" y="3238"/>
                  </a:lnTo>
                  <a:lnTo>
                    <a:pt x="1545" y="3238"/>
                  </a:lnTo>
                  <a:lnTo>
                    <a:pt x="1544" y="3236"/>
                  </a:lnTo>
                  <a:lnTo>
                    <a:pt x="1530" y="3236"/>
                  </a:lnTo>
                  <a:lnTo>
                    <a:pt x="1528" y="3238"/>
                  </a:lnTo>
                  <a:lnTo>
                    <a:pt x="1524" y="3239"/>
                  </a:lnTo>
                  <a:lnTo>
                    <a:pt x="1524" y="3255"/>
                  </a:lnTo>
                  <a:lnTo>
                    <a:pt x="1519" y="3255"/>
                  </a:lnTo>
                  <a:lnTo>
                    <a:pt x="1519" y="3251"/>
                  </a:lnTo>
                  <a:lnTo>
                    <a:pt x="1517" y="3249"/>
                  </a:lnTo>
                  <a:lnTo>
                    <a:pt x="1517" y="3247"/>
                  </a:lnTo>
                  <a:lnTo>
                    <a:pt x="1515" y="3243"/>
                  </a:lnTo>
                  <a:lnTo>
                    <a:pt x="1505" y="3243"/>
                  </a:lnTo>
                  <a:lnTo>
                    <a:pt x="1499" y="3245"/>
                  </a:lnTo>
                  <a:lnTo>
                    <a:pt x="1496" y="3245"/>
                  </a:lnTo>
                  <a:lnTo>
                    <a:pt x="1501" y="3251"/>
                  </a:lnTo>
                  <a:lnTo>
                    <a:pt x="1515" y="3259"/>
                  </a:lnTo>
                  <a:lnTo>
                    <a:pt x="1557" y="3280"/>
                  </a:lnTo>
                  <a:lnTo>
                    <a:pt x="1582" y="3293"/>
                  </a:lnTo>
                  <a:lnTo>
                    <a:pt x="1603" y="3305"/>
                  </a:lnTo>
                  <a:lnTo>
                    <a:pt x="1624" y="3312"/>
                  </a:lnTo>
                  <a:lnTo>
                    <a:pt x="1637" y="3320"/>
                  </a:lnTo>
                  <a:lnTo>
                    <a:pt x="1674" y="3341"/>
                  </a:lnTo>
                  <a:lnTo>
                    <a:pt x="1708" y="3362"/>
                  </a:lnTo>
                  <a:lnTo>
                    <a:pt x="1737" y="3379"/>
                  </a:lnTo>
                  <a:lnTo>
                    <a:pt x="1764" y="3393"/>
                  </a:lnTo>
                  <a:lnTo>
                    <a:pt x="1785" y="3397"/>
                  </a:lnTo>
                  <a:lnTo>
                    <a:pt x="1797" y="3391"/>
                  </a:lnTo>
                  <a:lnTo>
                    <a:pt x="1810" y="3378"/>
                  </a:lnTo>
                  <a:lnTo>
                    <a:pt x="1825" y="3355"/>
                  </a:lnTo>
                  <a:lnTo>
                    <a:pt x="1841" y="3326"/>
                  </a:lnTo>
                  <a:lnTo>
                    <a:pt x="1858" y="3291"/>
                  </a:lnTo>
                  <a:lnTo>
                    <a:pt x="1873" y="3253"/>
                  </a:lnTo>
                  <a:lnTo>
                    <a:pt x="1889" y="3211"/>
                  </a:lnTo>
                  <a:lnTo>
                    <a:pt x="1904" y="3167"/>
                  </a:lnTo>
                  <a:lnTo>
                    <a:pt x="1917" y="3122"/>
                  </a:lnTo>
                  <a:lnTo>
                    <a:pt x="1927" y="3080"/>
                  </a:lnTo>
                  <a:lnTo>
                    <a:pt x="1935" y="3038"/>
                  </a:lnTo>
                  <a:lnTo>
                    <a:pt x="1940" y="3000"/>
                  </a:lnTo>
                  <a:lnTo>
                    <a:pt x="1940" y="2965"/>
                  </a:lnTo>
                  <a:lnTo>
                    <a:pt x="1939" y="2938"/>
                  </a:lnTo>
                  <a:lnTo>
                    <a:pt x="1937" y="2921"/>
                  </a:lnTo>
                  <a:lnTo>
                    <a:pt x="1937" y="2900"/>
                  </a:lnTo>
                  <a:lnTo>
                    <a:pt x="1925" y="2888"/>
                  </a:lnTo>
                  <a:lnTo>
                    <a:pt x="1917" y="2877"/>
                  </a:lnTo>
                  <a:lnTo>
                    <a:pt x="1912" y="2862"/>
                  </a:lnTo>
                  <a:lnTo>
                    <a:pt x="1910" y="2837"/>
                  </a:lnTo>
                  <a:lnTo>
                    <a:pt x="1910" y="2823"/>
                  </a:lnTo>
                  <a:lnTo>
                    <a:pt x="1912" y="2808"/>
                  </a:lnTo>
                  <a:lnTo>
                    <a:pt x="1916" y="2793"/>
                  </a:lnTo>
                  <a:lnTo>
                    <a:pt x="1921" y="2781"/>
                  </a:lnTo>
                  <a:lnTo>
                    <a:pt x="1931" y="2775"/>
                  </a:lnTo>
                  <a:lnTo>
                    <a:pt x="1942" y="2768"/>
                  </a:lnTo>
                  <a:lnTo>
                    <a:pt x="1954" y="2766"/>
                  </a:lnTo>
                  <a:lnTo>
                    <a:pt x="1965" y="2769"/>
                  </a:lnTo>
                  <a:lnTo>
                    <a:pt x="1977" y="2777"/>
                  </a:lnTo>
                  <a:lnTo>
                    <a:pt x="1988" y="2789"/>
                  </a:lnTo>
                  <a:lnTo>
                    <a:pt x="1994" y="2798"/>
                  </a:lnTo>
                  <a:lnTo>
                    <a:pt x="2000" y="2787"/>
                  </a:lnTo>
                  <a:lnTo>
                    <a:pt x="2006" y="2766"/>
                  </a:lnTo>
                  <a:lnTo>
                    <a:pt x="2013" y="2737"/>
                  </a:lnTo>
                  <a:lnTo>
                    <a:pt x="2019" y="2704"/>
                  </a:lnTo>
                  <a:lnTo>
                    <a:pt x="2027" y="2672"/>
                  </a:lnTo>
                  <a:lnTo>
                    <a:pt x="2031" y="2639"/>
                  </a:lnTo>
                  <a:lnTo>
                    <a:pt x="2034" y="2610"/>
                  </a:lnTo>
                  <a:lnTo>
                    <a:pt x="2036" y="2589"/>
                  </a:lnTo>
                  <a:lnTo>
                    <a:pt x="2034" y="2572"/>
                  </a:lnTo>
                  <a:lnTo>
                    <a:pt x="2031" y="2557"/>
                  </a:lnTo>
                  <a:lnTo>
                    <a:pt x="2025" y="2547"/>
                  </a:lnTo>
                  <a:lnTo>
                    <a:pt x="2017" y="2543"/>
                  </a:lnTo>
                  <a:lnTo>
                    <a:pt x="2000" y="2535"/>
                  </a:lnTo>
                  <a:lnTo>
                    <a:pt x="1977" y="2522"/>
                  </a:lnTo>
                  <a:lnTo>
                    <a:pt x="1950" y="2503"/>
                  </a:lnTo>
                  <a:lnTo>
                    <a:pt x="1921" y="2472"/>
                  </a:lnTo>
                  <a:lnTo>
                    <a:pt x="1916" y="2466"/>
                  </a:lnTo>
                  <a:lnTo>
                    <a:pt x="1914" y="2466"/>
                  </a:lnTo>
                  <a:lnTo>
                    <a:pt x="1910" y="2468"/>
                  </a:lnTo>
                  <a:lnTo>
                    <a:pt x="1910" y="2484"/>
                  </a:lnTo>
                  <a:lnTo>
                    <a:pt x="1908" y="2495"/>
                  </a:lnTo>
                  <a:lnTo>
                    <a:pt x="1898" y="2509"/>
                  </a:lnTo>
                  <a:lnTo>
                    <a:pt x="1887" y="2522"/>
                  </a:lnTo>
                  <a:lnTo>
                    <a:pt x="1869" y="2534"/>
                  </a:lnTo>
                  <a:lnTo>
                    <a:pt x="1848" y="2537"/>
                  </a:lnTo>
                  <a:lnTo>
                    <a:pt x="1818" y="2535"/>
                  </a:lnTo>
                  <a:lnTo>
                    <a:pt x="1795" y="2530"/>
                  </a:lnTo>
                  <a:lnTo>
                    <a:pt x="1749" y="2514"/>
                  </a:lnTo>
                  <a:lnTo>
                    <a:pt x="1724" y="2509"/>
                  </a:lnTo>
                  <a:lnTo>
                    <a:pt x="1691" y="2507"/>
                  </a:lnTo>
                  <a:lnTo>
                    <a:pt x="1666" y="2509"/>
                  </a:lnTo>
                  <a:lnTo>
                    <a:pt x="1645" y="2516"/>
                  </a:lnTo>
                  <a:lnTo>
                    <a:pt x="1628" y="2526"/>
                  </a:lnTo>
                  <a:lnTo>
                    <a:pt x="1590" y="2555"/>
                  </a:lnTo>
                  <a:lnTo>
                    <a:pt x="1563" y="2570"/>
                  </a:lnTo>
                  <a:lnTo>
                    <a:pt x="1534" y="2582"/>
                  </a:lnTo>
                  <a:lnTo>
                    <a:pt x="1509" y="2589"/>
                  </a:lnTo>
                  <a:lnTo>
                    <a:pt x="1490" y="2593"/>
                  </a:lnTo>
                  <a:lnTo>
                    <a:pt x="1471" y="2589"/>
                  </a:lnTo>
                  <a:lnTo>
                    <a:pt x="1457" y="2582"/>
                  </a:lnTo>
                  <a:lnTo>
                    <a:pt x="1450" y="2570"/>
                  </a:lnTo>
                  <a:lnTo>
                    <a:pt x="1444" y="2555"/>
                  </a:lnTo>
                  <a:lnTo>
                    <a:pt x="1436" y="2524"/>
                  </a:lnTo>
                  <a:lnTo>
                    <a:pt x="1432" y="2512"/>
                  </a:lnTo>
                  <a:lnTo>
                    <a:pt x="1427" y="2505"/>
                  </a:lnTo>
                  <a:lnTo>
                    <a:pt x="1415" y="2501"/>
                  </a:lnTo>
                  <a:lnTo>
                    <a:pt x="1402" y="2505"/>
                  </a:lnTo>
                  <a:lnTo>
                    <a:pt x="1394" y="2514"/>
                  </a:lnTo>
                  <a:lnTo>
                    <a:pt x="1386" y="2530"/>
                  </a:lnTo>
                  <a:lnTo>
                    <a:pt x="1379" y="2564"/>
                  </a:lnTo>
                  <a:lnTo>
                    <a:pt x="1373" y="2582"/>
                  </a:lnTo>
                  <a:lnTo>
                    <a:pt x="1363" y="2603"/>
                  </a:lnTo>
                  <a:lnTo>
                    <a:pt x="1346" y="2628"/>
                  </a:lnTo>
                  <a:lnTo>
                    <a:pt x="1325" y="2656"/>
                  </a:lnTo>
                  <a:lnTo>
                    <a:pt x="1300" y="2685"/>
                  </a:lnTo>
                  <a:lnTo>
                    <a:pt x="1273" y="2714"/>
                  </a:lnTo>
                  <a:lnTo>
                    <a:pt x="1244" y="2739"/>
                  </a:lnTo>
                  <a:lnTo>
                    <a:pt x="1218" y="2758"/>
                  </a:lnTo>
                  <a:lnTo>
                    <a:pt x="1191" y="2771"/>
                  </a:lnTo>
                  <a:lnTo>
                    <a:pt x="1166" y="2777"/>
                  </a:lnTo>
                  <a:lnTo>
                    <a:pt x="1149" y="2773"/>
                  </a:lnTo>
                  <a:lnTo>
                    <a:pt x="1135" y="2766"/>
                  </a:lnTo>
                  <a:lnTo>
                    <a:pt x="1126" y="2752"/>
                  </a:lnTo>
                  <a:lnTo>
                    <a:pt x="1120" y="2737"/>
                  </a:lnTo>
                  <a:lnTo>
                    <a:pt x="1114" y="2720"/>
                  </a:lnTo>
                  <a:lnTo>
                    <a:pt x="1112" y="2702"/>
                  </a:lnTo>
                  <a:lnTo>
                    <a:pt x="1108" y="2687"/>
                  </a:lnTo>
                  <a:lnTo>
                    <a:pt x="1103" y="2674"/>
                  </a:lnTo>
                  <a:lnTo>
                    <a:pt x="1097" y="2666"/>
                  </a:lnTo>
                  <a:lnTo>
                    <a:pt x="1087" y="2662"/>
                  </a:lnTo>
                  <a:lnTo>
                    <a:pt x="1074" y="2666"/>
                  </a:lnTo>
                  <a:lnTo>
                    <a:pt x="1062" y="2676"/>
                  </a:lnTo>
                  <a:lnTo>
                    <a:pt x="1053" y="2689"/>
                  </a:lnTo>
                  <a:lnTo>
                    <a:pt x="1041" y="2720"/>
                  </a:lnTo>
                  <a:lnTo>
                    <a:pt x="1018" y="2787"/>
                  </a:lnTo>
                  <a:lnTo>
                    <a:pt x="991" y="2844"/>
                  </a:lnTo>
                  <a:lnTo>
                    <a:pt x="963" y="2892"/>
                  </a:lnTo>
                  <a:lnTo>
                    <a:pt x="934" y="2931"/>
                  </a:lnTo>
                  <a:lnTo>
                    <a:pt x="913" y="2956"/>
                  </a:lnTo>
                  <a:lnTo>
                    <a:pt x="890" y="2984"/>
                  </a:lnTo>
                  <a:lnTo>
                    <a:pt x="865" y="3011"/>
                  </a:lnTo>
                  <a:lnTo>
                    <a:pt x="838" y="3034"/>
                  </a:lnTo>
                  <a:lnTo>
                    <a:pt x="811" y="3051"/>
                  </a:lnTo>
                  <a:lnTo>
                    <a:pt x="780" y="3057"/>
                  </a:lnTo>
                  <a:lnTo>
                    <a:pt x="763" y="3053"/>
                  </a:lnTo>
                  <a:lnTo>
                    <a:pt x="752" y="3046"/>
                  </a:lnTo>
                  <a:lnTo>
                    <a:pt x="742" y="3032"/>
                  </a:lnTo>
                  <a:lnTo>
                    <a:pt x="736" y="3017"/>
                  </a:lnTo>
                  <a:lnTo>
                    <a:pt x="729" y="2982"/>
                  </a:lnTo>
                  <a:lnTo>
                    <a:pt x="723" y="2967"/>
                  </a:lnTo>
                  <a:lnTo>
                    <a:pt x="717" y="2954"/>
                  </a:lnTo>
                  <a:lnTo>
                    <a:pt x="709" y="2944"/>
                  </a:lnTo>
                  <a:lnTo>
                    <a:pt x="700" y="2938"/>
                  </a:lnTo>
                  <a:lnTo>
                    <a:pt x="688" y="2934"/>
                  </a:lnTo>
                  <a:lnTo>
                    <a:pt x="677" y="2933"/>
                  </a:lnTo>
                  <a:lnTo>
                    <a:pt x="665" y="2938"/>
                  </a:lnTo>
                  <a:lnTo>
                    <a:pt x="656" y="2950"/>
                  </a:lnTo>
                  <a:lnTo>
                    <a:pt x="646" y="2971"/>
                  </a:lnTo>
                  <a:lnTo>
                    <a:pt x="623" y="3021"/>
                  </a:lnTo>
                  <a:lnTo>
                    <a:pt x="610" y="3048"/>
                  </a:lnTo>
                  <a:lnTo>
                    <a:pt x="594" y="3071"/>
                  </a:lnTo>
                  <a:lnTo>
                    <a:pt x="577" y="3092"/>
                  </a:lnTo>
                  <a:lnTo>
                    <a:pt x="556" y="3109"/>
                  </a:lnTo>
                  <a:lnTo>
                    <a:pt x="533" y="3121"/>
                  </a:lnTo>
                  <a:lnTo>
                    <a:pt x="506" y="3124"/>
                  </a:lnTo>
                  <a:lnTo>
                    <a:pt x="481" y="3121"/>
                  </a:lnTo>
                  <a:lnTo>
                    <a:pt x="464" y="3113"/>
                  </a:lnTo>
                  <a:lnTo>
                    <a:pt x="453" y="3101"/>
                  </a:lnTo>
                  <a:lnTo>
                    <a:pt x="445" y="3088"/>
                  </a:lnTo>
                  <a:lnTo>
                    <a:pt x="441" y="3073"/>
                  </a:lnTo>
                  <a:lnTo>
                    <a:pt x="439" y="3057"/>
                  </a:lnTo>
                  <a:lnTo>
                    <a:pt x="437" y="3040"/>
                  </a:lnTo>
                  <a:lnTo>
                    <a:pt x="437" y="3028"/>
                  </a:lnTo>
                  <a:lnTo>
                    <a:pt x="435" y="3019"/>
                  </a:lnTo>
                  <a:lnTo>
                    <a:pt x="428" y="2996"/>
                  </a:lnTo>
                  <a:lnTo>
                    <a:pt x="424" y="2986"/>
                  </a:lnTo>
                  <a:lnTo>
                    <a:pt x="418" y="2979"/>
                  </a:lnTo>
                  <a:lnTo>
                    <a:pt x="406" y="2977"/>
                  </a:lnTo>
                  <a:lnTo>
                    <a:pt x="397" y="2979"/>
                  </a:lnTo>
                  <a:lnTo>
                    <a:pt x="387" y="2984"/>
                  </a:lnTo>
                  <a:lnTo>
                    <a:pt x="380" y="2996"/>
                  </a:lnTo>
                  <a:lnTo>
                    <a:pt x="370" y="3013"/>
                  </a:lnTo>
                  <a:lnTo>
                    <a:pt x="362" y="3027"/>
                  </a:lnTo>
                  <a:lnTo>
                    <a:pt x="353" y="3044"/>
                  </a:lnTo>
                  <a:lnTo>
                    <a:pt x="337" y="3061"/>
                  </a:lnTo>
                  <a:lnTo>
                    <a:pt x="320" y="3078"/>
                  </a:lnTo>
                  <a:lnTo>
                    <a:pt x="299" y="3092"/>
                  </a:lnTo>
                  <a:lnTo>
                    <a:pt x="272" y="3101"/>
                  </a:lnTo>
                  <a:lnTo>
                    <a:pt x="244" y="3105"/>
                  </a:lnTo>
                  <a:lnTo>
                    <a:pt x="213" y="3103"/>
                  </a:lnTo>
                  <a:lnTo>
                    <a:pt x="190" y="3097"/>
                  </a:lnTo>
                  <a:lnTo>
                    <a:pt x="173" y="3090"/>
                  </a:lnTo>
                  <a:lnTo>
                    <a:pt x="161" y="3078"/>
                  </a:lnTo>
                  <a:lnTo>
                    <a:pt x="155" y="3069"/>
                  </a:lnTo>
                  <a:lnTo>
                    <a:pt x="153" y="3057"/>
                  </a:lnTo>
                  <a:lnTo>
                    <a:pt x="153" y="3046"/>
                  </a:lnTo>
                  <a:lnTo>
                    <a:pt x="150" y="3023"/>
                  </a:lnTo>
                  <a:lnTo>
                    <a:pt x="146" y="3013"/>
                  </a:lnTo>
                  <a:lnTo>
                    <a:pt x="138" y="3007"/>
                  </a:lnTo>
                  <a:lnTo>
                    <a:pt x="125" y="3005"/>
                  </a:lnTo>
                  <a:lnTo>
                    <a:pt x="107" y="3007"/>
                  </a:lnTo>
                  <a:lnTo>
                    <a:pt x="84" y="3007"/>
                  </a:lnTo>
                  <a:lnTo>
                    <a:pt x="65" y="2998"/>
                  </a:lnTo>
                  <a:lnTo>
                    <a:pt x="48" y="2982"/>
                  </a:lnTo>
                  <a:lnTo>
                    <a:pt x="35" y="2963"/>
                  </a:lnTo>
                  <a:lnTo>
                    <a:pt x="25" y="2940"/>
                  </a:lnTo>
                  <a:lnTo>
                    <a:pt x="19" y="2921"/>
                  </a:lnTo>
                  <a:lnTo>
                    <a:pt x="17" y="2904"/>
                  </a:lnTo>
                  <a:lnTo>
                    <a:pt x="21" y="2875"/>
                  </a:lnTo>
                  <a:lnTo>
                    <a:pt x="29" y="2848"/>
                  </a:lnTo>
                  <a:lnTo>
                    <a:pt x="38" y="2825"/>
                  </a:lnTo>
                  <a:lnTo>
                    <a:pt x="48" y="2806"/>
                  </a:lnTo>
                  <a:lnTo>
                    <a:pt x="56" y="2789"/>
                  </a:lnTo>
                  <a:lnTo>
                    <a:pt x="59" y="2777"/>
                  </a:lnTo>
                  <a:lnTo>
                    <a:pt x="56" y="2766"/>
                  </a:lnTo>
                  <a:lnTo>
                    <a:pt x="48" y="2756"/>
                  </a:lnTo>
                  <a:lnTo>
                    <a:pt x="23" y="2731"/>
                  </a:lnTo>
                  <a:lnTo>
                    <a:pt x="12" y="2716"/>
                  </a:lnTo>
                  <a:lnTo>
                    <a:pt x="4" y="2697"/>
                  </a:lnTo>
                  <a:lnTo>
                    <a:pt x="0" y="2672"/>
                  </a:lnTo>
                  <a:lnTo>
                    <a:pt x="4" y="2639"/>
                  </a:lnTo>
                  <a:lnTo>
                    <a:pt x="12" y="2612"/>
                  </a:lnTo>
                  <a:lnTo>
                    <a:pt x="23" y="2593"/>
                  </a:lnTo>
                  <a:lnTo>
                    <a:pt x="40" y="2576"/>
                  </a:lnTo>
                  <a:lnTo>
                    <a:pt x="58" y="2564"/>
                  </a:lnTo>
                  <a:lnTo>
                    <a:pt x="77" y="2555"/>
                  </a:lnTo>
                  <a:lnTo>
                    <a:pt x="96" y="2547"/>
                  </a:lnTo>
                  <a:lnTo>
                    <a:pt x="113" y="2539"/>
                  </a:lnTo>
                  <a:lnTo>
                    <a:pt x="128" y="2532"/>
                  </a:lnTo>
                  <a:lnTo>
                    <a:pt x="142" y="2524"/>
                  </a:lnTo>
                  <a:lnTo>
                    <a:pt x="150" y="2512"/>
                  </a:lnTo>
                  <a:lnTo>
                    <a:pt x="153" y="2497"/>
                  </a:lnTo>
                  <a:lnTo>
                    <a:pt x="150" y="2476"/>
                  </a:lnTo>
                  <a:lnTo>
                    <a:pt x="136" y="2457"/>
                  </a:lnTo>
                  <a:lnTo>
                    <a:pt x="119" y="2440"/>
                  </a:lnTo>
                  <a:lnTo>
                    <a:pt x="98" y="2422"/>
                  </a:lnTo>
                  <a:lnTo>
                    <a:pt x="79" y="2405"/>
                  </a:lnTo>
                  <a:lnTo>
                    <a:pt x="61" y="2386"/>
                  </a:lnTo>
                  <a:lnTo>
                    <a:pt x="48" y="2367"/>
                  </a:lnTo>
                  <a:lnTo>
                    <a:pt x="44" y="2344"/>
                  </a:lnTo>
                  <a:lnTo>
                    <a:pt x="48" y="2311"/>
                  </a:lnTo>
                  <a:lnTo>
                    <a:pt x="59" y="2284"/>
                  </a:lnTo>
                  <a:lnTo>
                    <a:pt x="77" y="2259"/>
                  </a:lnTo>
                  <a:lnTo>
                    <a:pt x="98" y="2240"/>
                  </a:lnTo>
                  <a:lnTo>
                    <a:pt x="121" y="2225"/>
                  </a:lnTo>
                  <a:lnTo>
                    <a:pt x="146" y="2213"/>
                  </a:lnTo>
                  <a:lnTo>
                    <a:pt x="173" y="2204"/>
                  </a:lnTo>
                  <a:lnTo>
                    <a:pt x="196" y="2198"/>
                  </a:lnTo>
                  <a:lnTo>
                    <a:pt x="219" y="2194"/>
                  </a:lnTo>
                  <a:lnTo>
                    <a:pt x="236" y="2190"/>
                  </a:lnTo>
                  <a:lnTo>
                    <a:pt x="247" y="2190"/>
                  </a:lnTo>
                  <a:lnTo>
                    <a:pt x="272" y="2192"/>
                  </a:lnTo>
                  <a:lnTo>
                    <a:pt x="318" y="2200"/>
                  </a:lnTo>
                  <a:lnTo>
                    <a:pt x="334" y="2202"/>
                  </a:lnTo>
                  <a:lnTo>
                    <a:pt x="347" y="2200"/>
                  </a:lnTo>
                  <a:lnTo>
                    <a:pt x="364" y="2198"/>
                  </a:lnTo>
                  <a:lnTo>
                    <a:pt x="380" y="2190"/>
                  </a:lnTo>
                  <a:lnTo>
                    <a:pt x="391" y="2183"/>
                  </a:lnTo>
                  <a:lnTo>
                    <a:pt x="397" y="2171"/>
                  </a:lnTo>
                  <a:lnTo>
                    <a:pt x="393" y="2156"/>
                  </a:lnTo>
                  <a:lnTo>
                    <a:pt x="385" y="2136"/>
                  </a:lnTo>
                  <a:lnTo>
                    <a:pt x="374" y="2117"/>
                  </a:lnTo>
                  <a:lnTo>
                    <a:pt x="360" y="2098"/>
                  </a:lnTo>
                  <a:lnTo>
                    <a:pt x="334" y="2064"/>
                  </a:lnTo>
                  <a:lnTo>
                    <a:pt x="324" y="2046"/>
                  </a:lnTo>
                  <a:lnTo>
                    <a:pt x="320" y="2025"/>
                  </a:lnTo>
                  <a:lnTo>
                    <a:pt x="324" y="1995"/>
                  </a:lnTo>
                  <a:lnTo>
                    <a:pt x="336" y="1968"/>
                  </a:lnTo>
                  <a:lnTo>
                    <a:pt x="353" y="1947"/>
                  </a:lnTo>
                  <a:lnTo>
                    <a:pt x="376" y="1929"/>
                  </a:lnTo>
                  <a:lnTo>
                    <a:pt x="401" y="1918"/>
                  </a:lnTo>
                  <a:lnTo>
                    <a:pt x="428" y="1908"/>
                  </a:lnTo>
                  <a:lnTo>
                    <a:pt x="454" y="1904"/>
                  </a:lnTo>
                  <a:lnTo>
                    <a:pt x="481" y="1902"/>
                  </a:lnTo>
                  <a:lnTo>
                    <a:pt x="545" y="1904"/>
                  </a:lnTo>
                  <a:lnTo>
                    <a:pt x="598" y="1910"/>
                  </a:lnTo>
                  <a:lnTo>
                    <a:pt x="646" y="1918"/>
                  </a:lnTo>
                  <a:lnTo>
                    <a:pt x="686" y="1926"/>
                  </a:lnTo>
                  <a:lnTo>
                    <a:pt x="717" y="1935"/>
                  </a:lnTo>
                  <a:lnTo>
                    <a:pt x="738" y="1945"/>
                  </a:lnTo>
                  <a:lnTo>
                    <a:pt x="765" y="1958"/>
                  </a:lnTo>
                  <a:lnTo>
                    <a:pt x="815" y="1985"/>
                  </a:lnTo>
                  <a:lnTo>
                    <a:pt x="840" y="1989"/>
                  </a:lnTo>
                  <a:lnTo>
                    <a:pt x="848" y="1989"/>
                  </a:lnTo>
                  <a:lnTo>
                    <a:pt x="853" y="1987"/>
                  </a:lnTo>
                  <a:lnTo>
                    <a:pt x="859" y="1983"/>
                  </a:lnTo>
                  <a:lnTo>
                    <a:pt x="867" y="1975"/>
                  </a:lnTo>
                  <a:lnTo>
                    <a:pt x="867" y="1968"/>
                  </a:lnTo>
                  <a:lnTo>
                    <a:pt x="863" y="1952"/>
                  </a:lnTo>
                  <a:lnTo>
                    <a:pt x="853" y="1933"/>
                  </a:lnTo>
                  <a:lnTo>
                    <a:pt x="842" y="1914"/>
                  </a:lnTo>
                  <a:lnTo>
                    <a:pt x="830" y="1893"/>
                  </a:lnTo>
                  <a:lnTo>
                    <a:pt x="821" y="1868"/>
                  </a:lnTo>
                  <a:lnTo>
                    <a:pt x="817" y="1841"/>
                  </a:lnTo>
                  <a:lnTo>
                    <a:pt x="821" y="1818"/>
                  </a:lnTo>
                  <a:lnTo>
                    <a:pt x="830" y="1797"/>
                  </a:lnTo>
                  <a:lnTo>
                    <a:pt x="846" y="1776"/>
                  </a:lnTo>
                  <a:lnTo>
                    <a:pt x="869" y="1761"/>
                  </a:lnTo>
                  <a:lnTo>
                    <a:pt x="895" y="1751"/>
                  </a:lnTo>
                  <a:lnTo>
                    <a:pt x="928" y="1747"/>
                  </a:lnTo>
                  <a:lnTo>
                    <a:pt x="964" y="1751"/>
                  </a:lnTo>
                  <a:lnTo>
                    <a:pt x="1005" y="1759"/>
                  </a:lnTo>
                  <a:lnTo>
                    <a:pt x="1045" y="1772"/>
                  </a:lnTo>
                  <a:lnTo>
                    <a:pt x="1083" y="1787"/>
                  </a:lnTo>
                  <a:lnTo>
                    <a:pt x="1120" y="1803"/>
                  </a:lnTo>
                  <a:lnTo>
                    <a:pt x="1150" y="1820"/>
                  </a:lnTo>
                  <a:lnTo>
                    <a:pt x="1172" y="1835"/>
                  </a:lnTo>
                  <a:lnTo>
                    <a:pt x="1195" y="1853"/>
                  </a:lnTo>
                  <a:lnTo>
                    <a:pt x="1221" y="1872"/>
                  </a:lnTo>
                  <a:lnTo>
                    <a:pt x="1246" y="1891"/>
                  </a:lnTo>
                  <a:lnTo>
                    <a:pt x="1273" y="1910"/>
                  </a:lnTo>
                  <a:lnTo>
                    <a:pt x="1296" y="1926"/>
                  </a:lnTo>
                  <a:lnTo>
                    <a:pt x="1319" y="1935"/>
                  </a:lnTo>
                  <a:lnTo>
                    <a:pt x="1336" y="1939"/>
                  </a:lnTo>
                  <a:lnTo>
                    <a:pt x="1346" y="1935"/>
                  </a:lnTo>
                  <a:lnTo>
                    <a:pt x="1352" y="1927"/>
                  </a:lnTo>
                  <a:lnTo>
                    <a:pt x="1356" y="1914"/>
                  </a:lnTo>
                  <a:lnTo>
                    <a:pt x="1359" y="1897"/>
                  </a:lnTo>
                  <a:lnTo>
                    <a:pt x="1361" y="1879"/>
                  </a:lnTo>
                  <a:lnTo>
                    <a:pt x="1363" y="1860"/>
                  </a:lnTo>
                  <a:lnTo>
                    <a:pt x="1369" y="1843"/>
                  </a:lnTo>
                  <a:lnTo>
                    <a:pt x="1377" y="1826"/>
                  </a:lnTo>
                  <a:lnTo>
                    <a:pt x="1388" y="1812"/>
                  </a:lnTo>
                  <a:lnTo>
                    <a:pt x="1405" y="1805"/>
                  </a:lnTo>
                  <a:lnTo>
                    <a:pt x="1430" y="1801"/>
                  </a:lnTo>
                  <a:lnTo>
                    <a:pt x="1469" y="1807"/>
                  </a:lnTo>
                  <a:lnTo>
                    <a:pt x="1509" y="1822"/>
                  </a:lnTo>
                  <a:lnTo>
                    <a:pt x="1549" y="1849"/>
                  </a:lnTo>
                  <a:lnTo>
                    <a:pt x="1590" y="1883"/>
                  </a:lnTo>
                  <a:lnTo>
                    <a:pt x="1628" y="1926"/>
                  </a:lnTo>
                  <a:lnTo>
                    <a:pt x="1664" y="1973"/>
                  </a:lnTo>
                  <a:lnTo>
                    <a:pt x="1697" y="2029"/>
                  </a:lnTo>
                  <a:lnTo>
                    <a:pt x="1707" y="2046"/>
                  </a:lnTo>
                  <a:lnTo>
                    <a:pt x="1722" y="2069"/>
                  </a:lnTo>
                  <a:lnTo>
                    <a:pt x="1739" y="2090"/>
                  </a:lnTo>
                  <a:lnTo>
                    <a:pt x="1760" y="2112"/>
                  </a:lnTo>
                  <a:lnTo>
                    <a:pt x="1779" y="2125"/>
                  </a:lnTo>
                  <a:lnTo>
                    <a:pt x="1806" y="2144"/>
                  </a:lnTo>
                  <a:lnTo>
                    <a:pt x="1833" y="2173"/>
                  </a:lnTo>
                  <a:lnTo>
                    <a:pt x="1858" y="2207"/>
                  </a:lnTo>
                  <a:lnTo>
                    <a:pt x="1879" y="2246"/>
                  </a:lnTo>
                  <a:lnTo>
                    <a:pt x="1894" y="2286"/>
                  </a:lnTo>
                  <a:lnTo>
                    <a:pt x="1904" y="2323"/>
                  </a:lnTo>
                  <a:lnTo>
                    <a:pt x="1908" y="2336"/>
                  </a:lnTo>
                  <a:lnTo>
                    <a:pt x="1914" y="2347"/>
                  </a:lnTo>
                  <a:lnTo>
                    <a:pt x="1921" y="2355"/>
                  </a:lnTo>
                  <a:lnTo>
                    <a:pt x="1925" y="2357"/>
                  </a:lnTo>
                  <a:lnTo>
                    <a:pt x="1923" y="2346"/>
                  </a:lnTo>
                  <a:lnTo>
                    <a:pt x="1923" y="2315"/>
                  </a:lnTo>
                  <a:lnTo>
                    <a:pt x="1927" y="2301"/>
                  </a:lnTo>
                  <a:lnTo>
                    <a:pt x="1935" y="2292"/>
                  </a:lnTo>
                  <a:lnTo>
                    <a:pt x="1946" y="2286"/>
                  </a:lnTo>
                  <a:lnTo>
                    <a:pt x="1965" y="2286"/>
                  </a:lnTo>
                  <a:lnTo>
                    <a:pt x="1985" y="2294"/>
                  </a:lnTo>
                  <a:lnTo>
                    <a:pt x="2004" y="2307"/>
                  </a:lnTo>
                  <a:lnTo>
                    <a:pt x="2021" y="2319"/>
                  </a:lnTo>
                  <a:lnTo>
                    <a:pt x="2031" y="2330"/>
                  </a:lnTo>
                  <a:lnTo>
                    <a:pt x="2032" y="2319"/>
                  </a:lnTo>
                  <a:lnTo>
                    <a:pt x="2031" y="2301"/>
                  </a:lnTo>
                  <a:lnTo>
                    <a:pt x="2027" y="2282"/>
                  </a:lnTo>
                  <a:lnTo>
                    <a:pt x="2021" y="2263"/>
                  </a:lnTo>
                  <a:lnTo>
                    <a:pt x="2015" y="2246"/>
                  </a:lnTo>
                  <a:lnTo>
                    <a:pt x="2009" y="2232"/>
                  </a:lnTo>
                  <a:lnTo>
                    <a:pt x="2006" y="2223"/>
                  </a:lnTo>
                  <a:lnTo>
                    <a:pt x="2000" y="2202"/>
                  </a:lnTo>
                  <a:lnTo>
                    <a:pt x="1992" y="2177"/>
                  </a:lnTo>
                  <a:lnTo>
                    <a:pt x="1973" y="2119"/>
                  </a:lnTo>
                  <a:lnTo>
                    <a:pt x="1965" y="2092"/>
                  </a:lnTo>
                  <a:lnTo>
                    <a:pt x="1958" y="2069"/>
                  </a:lnTo>
                  <a:lnTo>
                    <a:pt x="1952" y="2056"/>
                  </a:lnTo>
                  <a:lnTo>
                    <a:pt x="1946" y="2041"/>
                  </a:lnTo>
                  <a:lnTo>
                    <a:pt x="1937" y="2018"/>
                  </a:lnTo>
                  <a:lnTo>
                    <a:pt x="1925" y="1991"/>
                  </a:lnTo>
                  <a:lnTo>
                    <a:pt x="1914" y="1962"/>
                  </a:lnTo>
                  <a:lnTo>
                    <a:pt x="1902" y="1935"/>
                  </a:lnTo>
                  <a:lnTo>
                    <a:pt x="1891" y="1910"/>
                  </a:lnTo>
                  <a:lnTo>
                    <a:pt x="1883" y="1895"/>
                  </a:lnTo>
                  <a:lnTo>
                    <a:pt x="1866" y="1870"/>
                  </a:lnTo>
                  <a:lnTo>
                    <a:pt x="1843" y="1849"/>
                  </a:lnTo>
                  <a:lnTo>
                    <a:pt x="1822" y="1835"/>
                  </a:lnTo>
                  <a:lnTo>
                    <a:pt x="1799" y="1824"/>
                  </a:lnTo>
                  <a:lnTo>
                    <a:pt x="1781" y="1814"/>
                  </a:lnTo>
                  <a:lnTo>
                    <a:pt x="1762" y="1801"/>
                  </a:lnTo>
                  <a:lnTo>
                    <a:pt x="1745" y="1787"/>
                  </a:lnTo>
                  <a:lnTo>
                    <a:pt x="1730" y="1770"/>
                  </a:lnTo>
                  <a:lnTo>
                    <a:pt x="1714" y="1757"/>
                  </a:lnTo>
                  <a:lnTo>
                    <a:pt x="1705" y="1745"/>
                  </a:lnTo>
                  <a:lnTo>
                    <a:pt x="1693" y="1734"/>
                  </a:lnTo>
                  <a:lnTo>
                    <a:pt x="1689" y="1732"/>
                  </a:lnTo>
                  <a:lnTo>
                    <a:pt x="1687" y="1730"/>
                  </a:lnTo>
                  <a:lnTo>
                    <a:pt x="1680" y="1730"/>
                  </a:lnTo>
                  <a:lnTo>
                    <a:pt x="1655" y="1755"/>
                  </a:lnTo>
                  <a:lnTo>
                    <a:pt x="1637" y="1761"/>
                  </a:lnTo>
                  <a:lnTo>
                    <a:pt x="1616" y="1762"/>
                  </a:lnTo>
                  <a:lnTo>
                    <a:pt x="1591" y="1757"/>
                  </a:lnTo>
                  <a:lnTo>
                    <a:pt x="1563" y="1741"/>
                  </a:lnTo>
                  <a:lnTo>
                    <a:pt x="1505" y="1695"/>
                  </a:lnTo>
                  <a:lnTo>
                    <a:pt x="1474" y="1670"/>
                  </a:lnTo>
                  <a:lnTo>
                    <a:pt x="1444" y="1651"/>
                  </a:lnTo>
                  <a:lnTo>
                    <a:pt x="1398" y="1630"/>
                  </a:lnTo>
                  <a:lnTo>
                    <a:pt x="1350" y="1613"/>
                  </a:lnTo>
                  <a:lnTo>
                    <a:pt x="1304" y="1601"/>
                  </a:lnTo>
                  <a:lnTo>
                    <a:pt x="1260" y="1592"/>
                  </a:lnTo>
                  <a:lnTo>
                    <a:pt x="1223" y="1586"/>
                  </a:lnTo>
                  <a:lnTo>
                    <a:pt x="1196" y="1582"/>
                  </a:lnTo>
                  <a:lnTo>
                    <a:pt x="1175" y="1578"/>
                  </a:lnTo>
                  <a:lnTo>
                    <a:pt x="1147" y="1573"/>
                  </a:lnTo>
                  <a:lnTo>
                    <a:pt x="1112" y="1563"/>
                  </a:lnTo>
                  <a:lnTo>
                    <a:pt x="1078" y="1551"/>
                  </a:lnTo>
                  <a:lnTo>
                    <a:pt x="1045" y="1540"/>
                  </a:lnTo>
                  <a:lnTo>
                    <a:pt x="1016" y="1525"/>
                  </a:lnTo>
                  <a:lnTo>
                    <a:pt x="995" y="1509"/>
                  </a:lnTo>
                  <a:lnTo>
                    <a:pt x="984" y="1490"/>
                  </a:lnTo>
                  <a:lnTo>
                    <a:pt x="976" y="1471"/>
                  </a:lnTo>
                  <a:lnTo>
                    <a:pt x="974" y="1452"/>
                  </a:lnTo>
                  <a:lnTo>
                    <a:pt x="978" y="1429"/>
                  </a:lnTo>
                  <a:lnTo>
                    <a:pt x="991" y="1410"/>
                  </a:lnTo>
                  <a:lnTo>
                    <a:pt x="1007" y="1392"/>
                  </a:lnTo>
                  <a:lnTo>
                    <a:pt x="1024" y="1381"/>
                  </a:lnTo>
                  <a:lnTo>
                    <a:pt x="1039" y="1371"/>
                  </a:lnTo>
                  <a:lnTo>
                    <a:pt x="1049" y="1367"/>
                  </a:lnTo>
                  <a:lnTo>
                    <a:pt x="1064" y="1362"/>
                  </a:lnTo>
                  <a:lnTo>
                    <a:pt x="1076" y="1352"/>
                  </a:lnTo>
                  <a:lnTo>
                    <a:pt x="1080" y="1342"/>
                  </a:lnTo>
                  <a:lnTo>
                    <a:pt x="1076" y="1333"/>
                  </a:lnTo>
                  <a:lnTo>
                    <a:pt x="1064" y="1323"/>
                  </a:lnTo>
                  <a:lnTo>
                    <a:pt x="1051" y="1314"/>
                  </a:lnTo>
                  <a:lnTo>
                    <a:pt x="1035" y="1304"/>
                  </a:lnTo>
                  <a:lnTo>
                    <a:pt x="1014" y="1296"/>
                  </a:lnTo>
                  <a:lnTo>
                    <a:pt x="987" y="1291"/>
                  </a:lnTo>
                  <a:lnTo>
                    <a:pt x="957" y="1287"/>
                  </a:lnTo>
                  <a:lnTo>
                    <a:pt x="920" y="1285"/>
                  </a:lnTo>
                  <a:lnTo>
                    <a:pt x="888" y="1283"/>
                  </a:lnTo>
                  <a:lnTo>
                    <a:pt x="849" y="1277"/>
                  </a:lnTo>
                  <a:lnTo>
                    <a:pt x="773" y="1262"/>
                  </a:lnTo>
                  <a:lnTo>
                    <a:pt x="742" y="1250"/>
                  </a:lnTo>
                  <a:lnTo>
                    <a:pt x="719" y="1239"/>
                  </a:lnTo>
                  <a:lnTo>
                    <a:pt x="692" y="1222"/>
                  </a:lnTo>
                  <a:lnTo>
                    <a:pt x="663" y="1200"/>
                  </a:lnTo>
                  <a:lnTo>
                    <a:pt x="637" y="1176"/>
                  </a:lnTo>
                  <a:lnTo>
                    <a:pt x="615" y="1151"/>
                  </a:lnTo>
                  <a:lnTo>
                    <a:pt x="600" y="1124"/>
                  </a:lnTo>
                  <a:lnTo>
                    <a:pt x="594" y="1097"/>
                  </a:lnTo>
                  <a:lnTo>
                    <a:pt x="598" y="1068"/>
                  </a:lnTo>
                  <a:lnTo>
                    <a:pt x="610" y="1043"/>
                  </a:lnTo>
                  <a:lnTo>
                    <a:pt x="627" y="1022"/>
                  </a:lnTo>
                  <a:lnTo>
                    <a:pt x="652" y="1007"/>
                  </a:lnTo>
                  <a:lnTo>
                    <a:pt x="671" y="997"/>
                  </a:lnTo>
                  <a:lnTo>
                    <a:pt x="690" y="989"/>
                  </a:lnTo>
                  <a:lnTo>
                    <a:pt x="711" y="980"/>
                  </a:lnTo>
                  <a:lnTo>
                    <a:pt x="729" y="970"/>
                  </a:lnTo>
                  <a:lnTo>
                    <a:pt x="740" y="959"/>
                  </a:lnTo>
                  <a:lnTo>
                    <a:pt x="744" y="945"/>
                  </a:lnTo>
                  <a:lnTo>
                    <a:pt x="740" y="934"/>
                  </a:lnTo>
                  <a:lnTo>
                    <a:pt x="731" y="924"/>
                  </a:lnTo>
                  <a:lnTo>
                    <a:pt x="719" y="918"/>
                  </a:lnTo>
                  <a:lnTo>
                    <a:pt x="708" y="911"/>
                  </a:lnTo>
                  <a:lnTo>
                    <a:pt x="694" y="905"/>
                  </a:lnTo>
                  <a:lnTo>
                    <a:pt x="673" y="899"/>
                  </a:lnTo>
                  <a:lnTo>
                    <a:pt x="646" y="892"/>
                  </a:lnTo>
                  <a:lnTo>
                    <a:pt x="619" y="886"/>
                  </a:lnTo>
                  <a:lnTo>
                    <a:pt x="594" y="882"/>
                  </a:lnTo>
                  <a:lnTo>
                    <a:pt x="575" y="878"/>
                  </a:lnTo>
                  <a:lnTo>
                    <a:pt x="558" y="874"/>
                  </a:lnTo>
                  <a:lnTo>
                    <a:pt x="535" y="869"/>
                  </a:lnTo>
                  <a:lnTo>
                    <a:pt x="508" y="861"/>
                  </a:lnTo>
                  <a:lnTo>
                    <a:pt x="477" y="851"/>
                  </a:lnTo>
                  <a:lnTo>
                    <a:pt x="447" y="838"/>
                  </a:lnTo>
                  <a:lnTo>
                    <a:pt x="418" y="823"/>
                  </a:lnTo>
                  <a:lnTo>
                    <a:pt x="393" y="803"/>
                  </a:lnTo>
                  <a:lnTo>
                    <a:pt x="372" y="780"/>
                  </a:lnTo>
                  <a:lnTo>
                    <a:pt x="359" y="754"/>
                  </a:lnTo>
                  <a:lnTo>
                    <a:pt x="353" y="723"/>
                  </a:lnTo>
                  <a:lnTo>
                    <a:pt x="357" y="696"/>
                  </a:lnTo>
                  <a:lnTo>
                    <a:pt x="366" y="675"/>
                  </a:lnTo>
                  <a:lnTo>
                    <a:pt x="382" y="658"/>
                  </a:lnTo>
                  <a:lnTo>
                    <a:pt x="401" y="642"/>
                  </a:lnTo>
                  <a:lnTo>
                    <a:pt x="420" y="631"/>
                  </a:lnTo>
                  <a:lnTo>
                    <a:pt x="443" y="621"/>
                  </a:lnTo>
                  <a:lnTo>
                    <a:pt x="462" y="613"/>
                  </a:lnTo>
                  <a:lnTo>
                    <a:pt x="481" y="608"/>
                  </a:lnTo>
                  <a:lnTo>
                    <a:pt x="497" y="602"/>
                  </a:lnTo>
                  <a:lnTo>
                    <a:pt x="506" y="596"/>
                  </a:lnTo>
                  <a:lnTo>
                    <a:pt x="510" y="590"/>
                  </a:lnTo>
                  <a:lnTo>
                    <a:pt x="504" y="577"/>
                  </a:lnTo>
                  <a:lnTo>
                    <a:pt x="491" y="566"/>
                  </a:lnTo>
                  <a:lnTo>
                    <a:pt x="468" y="554"/>
                  </a:lnTo>
                  <a:lnTo>
                    <a:pt x="443" y="541"/>
                  </a:lnTo>
                  <a:lnTo>
                    <a:pt x="414" y="523"/>
                  </a:lnTo>
                  <a:lnTo>
                    <a:pt x="380" y="500"/>
                  </a:lnTo>
                  <a:lnTo>
                    <a:pt x="345" y="473"/>
                  </a:lnTo>
                  <a:lnTo>
                    <a:pt x="318" y="445"/>
                  </a:lnTo>
                  <a:lnTo>
                    <a:pt x="301" y="416"/>
                  </a:lnTo>
                  <a:lnTo>
                    <a:pt x="293" y="385"/>
                  </a:lnTo>
                  <a:lnTo>
                    <a:pt x="297" y="360"/>
                  </a:lnTo>
                  <a:lnTo>
                    <a:pt x="305" y="343"/>
                  </a:lnTo>
                  <a:lnTo>
                    <a:pt x="318" y="330"/>
                  </a:lnTo>
                  <a:lnTo>
                    <a:pt x="336" y="318"/>
                  </a:lnTo>
                  <a:lnTo>
                    <a:pt x="355" y="312"/>
                  </a:lnTo>
                  <a:lnTo>
                    <a:pt x="372" y="307"/>
                  </a:lnTo>
                  <a:lnTo>
                    <a:pt x="391" y="303"/>
                  </a:lnTo>
                  <a:lnTo>
                    <a:pt x="408" y="299"/>
                  </a:lnTo>
                  <a:lnTo>
                    <a:pt x="422" y="295"/>
                  </a:lnTo>
                  <a:lnTo>
                    <a:pt x="430" y="287"/>
                  </a:lnTo>
                  <a:lnTo>
                    <a:pt x="433" y="280"/>
                  </a:lnTo>
                  <a:lnTo>
                    <a:pt x="433" y="274"/>
                  </a:lnTo>
                  <a:lnTo>
                    <a:pt x="430" y="268"/>
                  </a:lnTo>
                  <a:lnTo>
                    <a:pt x="428" y="261"/>
                  </a:lnTo>
                  <a:lnTo>
                    <a:pt x="424" y="255"/>
                  </a:lnTo>
                  <a:lnTo>
                    <a:pt x="420" y="251"/>
                  </a:lnTo>
                  <a:lnTo>
                    <a:pt x="376" y="209"/>
                  </a:lnTo>
                  <a:lnTo>
                    <a:pt x="364" y="195"/>
                  </a:lnTo>
                  <a:lnTo>
                    <a:pt x="355" y="180"/>
                  </a:lnTo>
                  <a:lnTo>
                    <a:pt x="347" y="165"/>
                  </a:lnTo>
                  <a:lnTo>
                    <a:pt x="345" y="151"/>
                  </a:lnTo>
                  <a:lnTo>
                    <a:pt x="349" y="134"/>
                  </a:lnTo>
                  <a:lnTo>
                    <a:pt x="357" y="121"/>
                  </a:lnTo>
                  <a:lnTo>
                    <a:pt x="366" y="113"/>
                  </a:lnTo>
                  <a:lnTo>
                    <a:pt x="376" y="107"/>
                  </a:lnTo>
                  <a:lnTo>
                    <a:pt x="383" y="99"/>
                  </a:lnTo>
                  <a:lnTo>
                    <a:pt x="387" y="92"/>
                  </a:lnTo>
                  <a:lnTo>
                    <a:pt x="387" y="86"/>
                  </a:lnTo>
                  <a:lnTo>
                    <a:pt x="385" y="82"/>
                  </a:lnTo>
                  <a:lnTo>
                    <a:pt x="385" y="76"/>
                  </a:lnTo>
                  <a:lnTo>
                    <a:pt x="383" y="73"/>
                  </a:lnTo>
                  <a:lnTo>
                    <a:pt x="383" y="67"/>
                  </a:lnTo>
                  <a:lnTo>
                    <a:pt x="385" y="53"/>
                  </a:lnTo>
                  <a:lnTo>
                    <a:pt x="393" y="42"/>
                  </a:lnTo>
                  <a:lnTo>
                    <a:pt x="405" y="30"/>
                  </a:lnTo>
                  <a:lnTo>
                    <a:pt x="422" y="23"/>
                  </a:lnTo>
                  <a:lnTo>
                    <a:pt x="443" y="21"/>
                  </a:lnTo>
                  <a:lnTo>
                    <a:pt x="470" y="25"/>
                  </a:lnTo>
                  <a:lnTo>
                    <a:pt x="493" y="28"/>
                  </a:lnTo>
                  <a:lnTo>
                    <a:pt x="518" y="28"/>
                  </a:lnTo>
                  <a:lnTo>
                    <a:pt x="527" y="25"/>
                  </a:lnTo>
                  <a:lnTo>
                    <a:pt x="537" y="17"/>
                  </a:lnTo>
                  <a:lnTo>
                    <a:pt x="548" y="9"/>
                  </a:lnTo>
                  <a:lnTo>
                    <a:pt x="562" y="2"/>
                  </a:lnTo>
                  <a:lnTo>
                    <a:pt x="58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6" name="Freeform 15"/>
            <p:cNvSpPr>
              <a:spLocks/>
            </p:cNvSpPr>
            <p:nvPr userDrawn="1"/>
          </p:nvSpPr>
          <p:spPr bwMode="black">
            <a:xfrm>
              <a:off x="299" y="974"/>
              <a:ext cx="91" cy="104"/>
            </a:xfrm>
            <a:custGeom>
              <a:avLst/>
              <a:gdLst>
                <a:gd name="T0" fmla="*/ 0 w 727"/>
                <a:gd name="T1" fmla="*/ 0 h 829"/>
                <a:gd name="T2" fmla="*/ 0 w 727"/>
                <a:gd name="T3" fmla="*/ 0 h 829"/>
                <a:gd name="T4" fmla="*/ 0 w 727"/>
                <a:gd name="T5" fmla="*/ 0 h 829"/>
                <a:gd name="T6" fmla="*/ 0 w 727"/>
                <a:gd name="T7" fmla="*/ 0 h 829"/>
                <a:gd name="T8" fmla="*/ 0 w 727"/>
                <a:gd name="T9" fmla="*/ 0 h 829"/>
                <a:gd name="T10" fmla="*/ 0 w 727"/>
                <a:gd name="T11" fmla="*/ 0 h 829"/>
                <a:gd name="T12" fmla="*/ 0 w 727"/>
                <a:gd name="T13" fmla="*/ 0 h 829"/>
                <a:gd name="T14" fmla="*/ 0 w 727"/>
                <a:gd name="T15" fmla="*/ 0 h 829"/>
                <a:gd name="T16" fmla="*/ 0 w 727"/>
                <a:gd name="T17" fmla="*/ 0 h 8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7" h="829">
                  <a:moveTo>
                    <a:pt x="0" y="0"/>
                  </a:moveTo>
                  <a:lnTo>
                    <a:pt x="727" y="0"/>
                  </a:lnTo>
                  <a:lnTo>
                    <a:pt x="727" y="84"/>
                  </a:lnTo>
                  <a:lnTo>
                    <a:pt x="441" y="84"/>
                  </a:lnTo>
                  <a:lnTo>
                    <a:pt x="441" y="829"/>
                  </a:lnTo>
                  <a:lnTo>
                    <a:pt x="284" y="829"/>
                  </a:lnTo>
                  <a:lnTo>
                    <a:pt x="284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7" name="Freeform 16"/>
            <p:cNvSpPr>
              <a:spLocks/>
            </p:cNvSpPr>
            <p:nvPr userDrawn="1"/>
          </p:nvSpPr>
          <p:spPr bwMode="black">
            <a:xfrm>
              <a:off x="441" y="1010"/>
              <a:ext cx="40" cy="69"/>
            </a:xfrm>
            <a:custGeom>
              <a:avLst/>
              <a:gdLst>
                <a:gd name="T0" fmla="*/ 0 w 318"/>
                <a:gd name="T1" fmla="*/ 0 h 558"/>
                <a:gd name="T2" fmla="*/ 0 w 318"/>
                <a:gd name="T3" fmla="*/ 0 h 558"/>
                <a:gd name="T4" fmla="*/ 0 w 318"/>
                <a:gd name="T5" fmla="*/ 0 h 558"/>
                <a:gd name="T6" fmla="*/ 0 w 318"/>
                <a:gd name="T7" fmla="*/ 0 h 558"/>
                <a:gd name="T8" fmla="*/ 0 w 318"/>
                <a:gd name="T9" fmla="*/ 0 h 558"/>
                <a:gd name="T10" fmla="*/ 0 w 318"/>
                <a:gd name="T11" fmla="*/ 0 h 558"/>
                <a:gd name="T12" fmla="*/ 0 w 318"/>
                <a:gd name="T13" fmla="*/ 0 h 558"/>
                <a:gd name="T14" fmla="*/ 0 w 318"/>
                <a:gd name="T15" fmla="*/ 0 h 558"/>
                <a:gd name="T16" fmla="*/ 0 w 318"/>
                <a:gd name="T17" fmla="*/ 0 h 558"/>
                <a:gd name="T18" fmla="*/ 0 w 318"/>
                <a:gd name="T19" fmla="*/ 0 h 558"/>
                <a:gd name="T20" fmla="*/ 0 w 318"/>
                <a:gd name="T21" fmla="*/ 0 h 558"/>
                <a:gd name="T22" fmla="*/ 0 w 318"/>
                <a:gd name="T23" fmla="*/ 0 h 558"/>
                <a:gd name="T24" fmla="*/ 0 w 318"/>
                <a:gd name="T25" fmla="*/ 0 h 558"/>
                <a:gd name="T26" fmla="*/ 0 w 318"/>
                <a:gd name="T27" fmla="*/ 0 h 558"/>
                <a:gd name="T28" fmla="*/ 0 w 318"/>
                <a:gd name="T29" fmla="*/ 0 h 558"/>
                <a:gd name="T30" fmla="*/ 0 w 318"/>
                <a:gd name="T31" fmla="*/ 0 h 558"/>
                <a:gd name="T32" fmla="*/ 0 w 318"/>
                <a:gd name="T33" fmla="*/ 0 h 558"/>
                <a:gd name="T34" fmla="*/ 0 w 318"/>
                <a:gd name="T35" fmla="*/ 0 h 558"/>
                <a:gd name="T36" fmla="*/ 0 w 318"/>
                <a:gd name="T37" fmla="*/ 0 h 558"/>
                <a:gd name="T38" fmla="*/ 0 w 318"/>
                <a:gd name="T39" fmla="*/ 0 h 558"/>
                <a:gd name="T40" fmla="*/ 0 w 318"/>
                <a:gd name="T41" fmla="*/ 0 h 558"/>
                <a:gd name="T42" fmla="*/ 0 w 318"/>
                <a:gd name="T43" fmla="*/ 0 h 558"/>
                <a:gd name="T44" fmla="*/ 0 w 318"/>
                <a:gd name="T45" fmla="*/ 0 h 558"/>
                <a:gd name="T46" fmla="*/ 0 w 318"/>
                <a:gd name="T47" fmla="*/ 0 h 558"/>
                <a:gd name="T48" fmla="*/ 0 w 318"/>
                <a:gd name="T49" fmla="*/ 0 h 558"/>
                <a:gd name="T50" fmla="*/ 0 w 318"/>
                <a:gd name="T51" fmla="*/ 0 h 558"/>
                <a:gd name="T52" fmla="*/ 0 w 318"/>
                <a:gd name="T53" fmla="*/ 0 h 558"/>
                <a:gd name="T54" fmla="*/ 0 w 318"/>
                <a:gd name="T55" fmla="*/ 0 h 558"/>
                <a:gd name="T56" fmla="*/ 0 w 318"/>
                <a:gd name="T57" fmla="*/ 0 h 5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18" h="558">
                  <a:moveTo>
                    <a:pt x="155" y="0"/>
                  </a:moveTo>
                  <a:lnTo>
                    <a:pt x="155" y="384"/>
                  </a:lnTo>
                  <a:lnTo>
                    <a:pt x="157" y="416"/>
                  </a:lnTo>
                  <a:lnTo>
                    <a:pt x="165" y="443"/>
                  </a:lnTo>
                  <a:lnTo>
                    <a:pt x="178" y="464"/>
                  </a:lnTo>
                  <a:lnTo>
                    <a:pt x="194" y="480"/>
                  </a:lnTo>
                  <a:lnTo>
                    <a:pt x="215" y="487"/>
                  </a:lnTo>
                  <a:lnTo>
                    <a:pt x="238" y="491"/>
                  </a:lnTo>
                  <a:lnTo>
                    <a:pt x="265" y="487"/>
                  </a:lnTo>
                  <a:lnTo>
                    <a:pt x="286" y="474"/>
                  </a:lnTo>
                  <a:lnTo>
                    <a:pt x="303" y="457"/>
                  </a:lnTo>
                  <a:lnTo>
                    <a:pt x="318" y="437"/>
                  </a:lnTo>
                  <a:lnTo>
                    <a:pt x="311" y="462"/>
                  </a:lnTo>
                  <a:lnTo>
                    <a:pt x="299" y="485"/>
                  </a:lnTo>
                  <a:lnTo>
                    <a:pt x="284" y="508"/>
                  </a:lnTo>
                  <a:lnTo>
                    <a:pt x="263" y="527"/>
                  </a:lnTo>
                  <a:lnTo>
                    <a:pt x="236" y="545"/>
                  </a:lnTo>
                  <a:lnTo>
                    <a:pt x="203" y="554"/>
                  </a:lnTo>
                  <a:lnTo>
                    <a:pt x="165" y="558"/>
                  </a:lnTo>
                  <a:lnTo>
                    <a:pt x="127" y="554"/>
                  </a:lnTo>
                  <a:lnTo>
                    <a:pt x="94" y="543"/>
                  </a:lnTo>
                  <a:lnTo>
                    <a:pt x="65" y="526"/>
                  </a:lnTo>
                  <a:lnTo>
                    <a:pt x="42" y="503"/>
                  </a:lnTo>
                  <a:lnTo>
                    <a:pt x="23" y="474"/>
                  </a:lnTo>
                  <a:lnTo>
                    <a:pt x="10" y="439"/>
                  </a:lnTo>
                  <a:lnTo>
                    <a:pt x="2" y="403"/>
                  </a:lnTo>
                  <a:lnTo>
                    <a:pt x="0" y="363"/>
                  </a:lnTo>
                  <a:lnTo>
                    <a:pt x="0" y="11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8" name="Freeform 17"/>
            <p:cNvSpPr>
              <a:spLocks/>
            </p:cNvSpPr>
            <p:nvPr userDrawn="1"/>
          </p:nvSpPr>
          <p:spPr bwMode="black">
            <a:xfrm>
              <a:off x="483" y="1010"/>
              <a:ext cx="25" cy="69"/>
            </a:xfrm>
            <a:custGeom>
              <a:avLst/>
              <a:gdLst>
                <a:gd name="T0" fmla="*/ 0 w 201"/>
                <a:gd name="T1" fmla="*/ 0 h 552"/>
                <a:gd name="T2" fmla="*/ 0 w 201"/>
                <a:gd name="T3" fmla="*/ 0 h 552"/>
                <a:gd name="T4" fmla="*/ 0 w 201"/>
                <a:gd name="T5" fmla="*/ 0 h 552"/>
                <a:gd name="T6" fmla="*/ 0 w 201"/>
                <a:gd name="T7" fmla="*/ 0 h 552"/>
                <a:gd name="T8" fmla="*/ 0 w 201"/>
                <a:gd name="T9" fmla="*/ 0 h 552"/>
                <a:gd name="T10" fmla="*/ 0 w 201"/>
                <a:gd name="T11" fmla="*/ 0 h 552"/>
                <a:gd name="T12" fmla="*/ 0 w 201"/>
                <a:gd name="T13" fmla="*/ 0 h 552"/>
                <a:gd name="T14" fmla="*/ 0 w 201"/>
                <a:gd name="T15" fmla="*/ 0 h 552"/>
                <a:gd name="T16" fmla="*/ 0 w 201"/>
                <a:gd name="T17" fmla="*/ 0 h 552"/>
                <a:gd name="T18" fmla="*/ 0 w 201"/>
                <a:gd name="T19" fmla="*/ 0 h 552"/>
                <a:gd name="T20" fmla="*/ 0 w 201"/>
                <a:gd name="T21" fmla="*/ 0 h 552"/>
                <a:gd name="T22" fmla="*/ 0 w 201"/>
                <a:gd name="T23" fmla="*/ 0 h 552"/>
                <a:gd name="T24" fmla="*/ 0 w 201"/>
                <a:gd name="T25" fmla="*/ 0 h 552"/>
                <a:gd name="T26" fmla="*/ 0 w 201"/>
                <a:gd name="T27" fmla="*/ 0 h 552"/>
                <a:gd name="T28" fmla="*/ 0 w 201"/>
                <a:gd name="T29" fmla="*/ 0 h 552"/>
                <a:gd name="T30" fmla="*/ 0 w 201"/>
                <a:gd name="T31" fmla="*/ 0 h 552"/>
                <a:gd name="T32" fmla="*/ 0 w 201"/>
                <a:gd name="T33" fmla="*/ 0 h 552"/>
                <a:gd name="T34" fmla="*/ 0 w 201"/>
                <a:gd name="T35" fmla="*/ 0 h 552"/>
                <a:gd name="T36" fmla="*/ 0 w 201"/>
                <a:gd name="T37" fmla="*/ 0 h 55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01" h="552">
                  <a:moveTo>
                    <a:pt x="155" y="0"/>
                  </a:moveTo>
                  <a:lnTo>
                    <a:pt x="155" y="441"/>
                  </a:lnTo>
                  <a:lnTo>
                    <a:pt x="157" y="472"/>
                  </a:lnTo>
                  <a:lnTo>
                    <a:pt x="161" y="497"/>
                  </a:lnTo>
                  <a:lnTo>
                    <a:pt x="168" y="514"/>
                  </a:lnTo>
                  <a:lnTo>
                    <a:pt x="182" y="526"/>
                  </a:lnTo>
                  <a:lnTo>
                    <a:pt x="201" y="529"/>
                  </a:lnTo>
                  <a:lnTo>
                    <a:pt x="176" y="541"/>
                  </a:lnTo>
                  <a:lnTo>
                    <a:pt x="145" y="549"/>
                  </a:lnTo>
                  <a:lnTo>
                    <a:pt x="113" y="552"/>
                  </a:lnTo>
                  <a:lnTo>
                    <a:pt x="86" y="550"/>
                  </a:lnTo>
                  <a:lnTo>
                    <a:pt x="63" y="545"/>
                  </a:lnTo>
                  <a:lnTo>
                    <a:pt x="42" y="533"/>
                  </a:lnTo>
                  <a:lnTo>
                    <a:pt x="25" y="518"/>
                  </a:lnTo>
                  <a:lnTo>
                    <a:pt x="11" y="497"/>
                  </a:lnTo>
                  <a:lnTo>
                    <a:pt x="3" y="470"/>
                  </a:lnTo>
                  <a:lnTo>
                    <a:pt x="0" y="437"/>
                  </a:lnTo>
                  <a:lnTo>
                    <a:pt x="0" y="11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9" name="Freeform 18"/>
            <p:cNvSpPr>
              <a:spLocks/>
            </p:cNvSpPr>
            <p:nvPr userDrawn="1"/>
          </p:nvSpPr>
          <p:spPr bwMode="black">
            <a:xfrm>
              <a:off x="572" y="993"/>
              <a:ext cx="48" cy="86"/>
            </a:xfrm>
            <a:custGeom>
              <a:avLst/>
              <a:gdLst>
                <a:gd name="T0" fmla="*/ 0 w 388"/>
                <a:gd name="T1" fmla="*/ 0 h 694"/>
                <a:gd name="T2" fmla="*/ 0 w 388"/>
                <a:gd name="T3" fmla="*/ 0 h 694"/>
                <a:gd name="T4" fmla="*/ 0 w 388"/>
                <a:gd name="T5" fmla="*/ 0 h 694"/>
                <a:gd name="T6" fmla="*/ 0 w 388"/>
                <a:gd name="T7" fmla="*/ 0 h 694"/>
                <a:gd name="T8" fmla="*/ 0 w 388"/>
                <a:gd name="T9" fmla="*/ 0 h 694"/>
                <a:gd name="T10" fmla="*/ 0 w 388"/>
                <a:gd name="T11" fmla="*/ 0 h 694"/>
                <a:gd name="T12" fmla="*/ 0 w 388"/>
                <a:gd name="T13" fmla="*/ 0 h 694"/>
                <a:gd name="T14" fmla="*/ 0 w 388"/>
                <a:gd name="T15" fmla="*/ 0 h 694"/>
                <a:gd name="T16" fmla="*/ 0 w 388"/>
                <a:gd name="T17" fmla="*/ 0 h 694"/>
                <a:gd name="T18" fmla="*/ 0 w 388"/>
                <a:gd name="T19" fmla="*/ 0 h 694"/>
                <a:gd name="T20" fmla="*/ 0 w 388"/>
                <a:gd name="T21" fmla="*/ 0 h 694"/>
                <a:gd name="T22" fmla="*/ 0 w 388"/>
                <a:gd name="T23" fmla="*/ 0 h 694"/>
                <a:gd name="T24" fmla="*/ 0 w 388"/>
                <a:gd name="T25" fmla="*/ 0 h 694"/>
                <a:gd name="T26" fmla="*/ 0 w 388"/>
                <a:gd name="T27" fmla="*/ 0 h 694"/>
                <a:gd name="T28" fmla="*/ 0 w 388"/>
                <a:gd name="T29" fmla="*/ 0 h 694"/>
                <a:gd name="T30" fmla="*/ 0 w 388"/>
                <a:gd name="T31" fmla="*/ 0 h 694"/>
                <a:gd name="T32" fmla="*/ 0 w 388"/>
                <a:gd name="T33" fmla="*/ 0 h 694"/>
                <a:gd name="T34" fmla="*/ 0 w 388"/>
                <a:gd name="T35" fmla="*/ 0 h 694"/>
                <a:gd name="T36" fmla="*/ 0 w 388"/>
                <a:gd name="T37" fmla="*/ 0 h 694"/>
                <a:gd name="T38" fmla="*/ 0 w 388"/>
                <a:gd name="T39" fmla="*/ 0 h 694"/>
                <a:gd name="T40" fmla="*/ 0 w 388"/>
                <a:gd name="T41" fmla="*/ 0 h 694"/>
                <a:gd name="T42" fmla="*/ 0 w 388"/>
                <a:gd name="T43" fmla="*/ 0 h 694"/>
                <a:gd name="T44" fmla="*/ 0 w 388"/>
                <a:gd name="T45" fmla="*/ 0 h 694"/>
                <a:gd name="T46" fmla="*/ 0 w 388"/>
                <a:gd name="T47" fmla="*/ 0 h 694"/>
                <a:gd name="T48" fmla="*/ 0 w 388"/>
                <a:gd name="T49" fmla="*/ 0 h 694"/>
                <a:gd name="T50" fmla="*/ 0 w 388"/>
                <a:gd name="T51" fmla="*/ 0 h 694"/>
                <a:gd name="T52" fmla="*/ 0 w 388"/>
                <a:gd name="T53" fmla="*/ 0 h 694"/>
                <a:gd name="T54" fmla="*/ 0 w 388"/>
                <a:gd name="T55" fmla="*/ 0 h 694"/>
                <a:gd name="T56" fmla="*/ 0 w 388"/>
                <a:gd name="T57" fmla="*/ 0 h 694"/>
                <a:gd name="T58" fmla="*/ 0 w 388"/>
                <a:gd name="T59" fmla="*/ 0 h 694"/>
                <a:gd name="T60" fmla="*/ 0 w 388"/>
                <a:gd name="T61" fmla="*/ 0 h 694"/>
                <a:gd name="T62" fmla="*/ 0 w 388"/>
                <a:gd name="T63" fmla="*/ 0 h 694"/>
                <a:gd name="T64" fmla="*/ 0 w 388"/>
                <a:gd name="T65" fmla="*/ 0 h 694"/>
                <a:gd name="T66" fmla="*/ 0 w 388"/>
                <a:gd name="T67" fmla="*/ 0 h 694"/>
                <a:gd name="T68" fmla="*/ 0 w 388"/>
                <a:gd name="T69" fmla="*/ 0 h 694"/>
                <a:gd name="T70" fmla="*/ 0 w 388"/>
                <a:gd name="T71" fmla="*/ 0 h 694"/>
                <a:gd name="T72" fmla="*/ 0 w 388"/>
                <a:gd name="T73" fmla="*/ 0 h 694"/>
                <a:gd name="T74" fmla="*/ 0 w 388"/>
                <a:gd name="T75" fmla="*/ 0 h 694"/>
                <a:gd name="T76" fmla="*/ 0 w 388"/>
                <a:gd name="T77" fmla="*/ 0 h 694"/>
                <a:gd name="T78" fmla="*/ 0 w 388"/>
                <a:gd name="T79" fmla="*/ 0 h 69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8" h="694">
                  <a:moveTo>
                    <a:pt x="194" y="0"/>
                  </a:moveTo>
                  <a:lnTo>
                    <a:pt x="215" y="0"/>
                  </a:lnTo>
                  <a:lnTo>
                    <a:pt x="215" y="142"/>
                  </a:lnTo>
                  <a:lnTo>
                    <a:pt x="347" y="142"/>
                  </a:lnTo>
                  <a:lnTo>
                    <a:pt x="347" y="201"/>
                  </a:lnTo>
                  <a:lnTo>
                    <a:pt x="215" y="201"/>
                  </a:lnTo>
                  <a:lnTo>
                    <a:pt x="215" y="543"/>
                  </a:lnTo>
                  <a:lnTo>
                    <a:pt x="217" y="568"/>
                  </a:lnTo>
                  <a:lnTo>
                    <a:pt x="225" y="591"/>
                  </a:lnTo>
                  <a:lnTo>
                    <a:pt x="238" y="610"/>
                  </a:lnTo>
                  <a:lnTo>
                    <a:pt x="255" y="625"/>
                  </a:lnTo>
                  <a:lnTo>
                    <a:pt x="278" y="635"/>
                  </a:lnTo>
                  <a:lnTo>
                    <a:pt x="307" y="639"/>
                  </a:lnTo>
                  <a:lnTo>
                    <a:pt x="328" y="637"/>
                  </a:lnTo>
                  <a:lnTo>
                    <a:pt x="351" y="629"/>
                  </a:lnTo>
                  <a:lnTo>
                    <a:pt x="370" y="614"/>
                  </a:lnTo>
                  <a:lnTo>
                    <a:pt x="388" y="594"/>
                  </a:lnTo>
                  <a:lnTo>
                    <a:pt x="380" y="614"/>
                  </a:lnTo>
                  <a:lnTo>
                    <a:pt x="366" y="635"/>
                  </a:lnTo>
                  <a:lnTo>
                    <a:pt x="351" y="654"/>
                  </a:lnTo>
                  <a:lnTo>
                    <a:pt x="328" y="669"/>
                  </a:lnTo>
                  <a:lnTo>
                    <a:pt x="303" y="683"/>
                  </a:lnTo>
                  <a:lnTo>
                    <a:pt x="271" y="690"/>
                  </a:lnTo>
                  <a:lnTo>
                    <a:pt x="232" y="694"/>
                  </a:lnTo>
                  <a:lnTo>
                    <a:pt x="194" y="690"/>
                  </a:lnTo>
                  <a:lnTo>
                    <a:pt x="159" y="679"/>
                  </a:lnTo>
                  <a:lnTo>
                    <a:pt x="129" y="662"/>
                  </a:lnTo>
                  <a:lnTo>
                    <a:pt x="106" y="639"/>
                  </a:lnTo>
                  <a:lnTo>
                    <a:pt x="86" y="610"/>
                  </a:lnTo>
                  <a:lnTo>
                    <a:pt x="73" y="577"/>
                  </a:lnTo>
                  <a:lnTo>
                    <a:pt x="63" y="541"/>
                  </a:lnTo>
                  <a:lnTo>
                    <a:pt x="62" y="500"/>
                  </a:lnTo>
                  <a:lnTo>
                    <a:pt x="62" y="201"/>
                  </a:lnTo>
                  <a:lnTo>
                    <a:pt x="0" y="201"/>
                  </a:lnTo>
                  <a:lnTo>
                    <a:pt x="0" y="186"/>
                  </a:lnTo>
                  <a:lnTo>
                    <a:pt x="44" y="159"/>
                  </a:lnTo>
                  <a:lnTo>
                    <a:pt x="88" y="124"/>
                  </a:lnTo>
                  <a:lnTo>
                    <a:pt x="131" y="84"/>
                  </a:lnTo>
                  <a:lnTo>
                    <a:pt x="165" y="42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" name="Freeform 19"/>
            <p:cNvSpPr>
              <a:spLocks/>
            </p:cNvSpPr>
            <p:nvPr userDrawn="1"/>
          </p:nvSpPr>
          <p:spPr bwMode="black">
            <a:xfrm>
              <a:off x="387" y="1008"/>
              <a:ext cx="43" cy="70"/>
            </a:xfrm>
            <a:custGeom>
              <a:avLst/>
              <a:gdLst>
                <a:gd name="T0" fmla="*/ 0 w 341"/>
                <a:gd name="T1" fmla="*/ 0 h 560"/>
                <a:gd name="T2" fmla="*/ 0 w 341"/>
                <a:gd name="T3" fmla="*/ 0 h 560"/>
                <a:gd name="T4" fmla="*/ 0 w 341"/>
                <a:gd name="T5" fmla="*/ 0 h 560"/>
                <a:gd name="T6" fmla="*/ 0 w 341"/>
                <a:gd name="T7" fmla="*/ 0 h 560"/>
                <a:gd name="T8" fmla="*/ 0 w 341"/>
                <a:gd name="T9" fmla="*/ 0 h 560"/>
                <a:gd name="T10" fmla="*/ 0 w 341"/>
                <a:gd name="T11" fmla="*/ 0 h 560"/>
                <a:gd name="T12" fmla="*/ 0 w 341"/>
                <a:gd name="T13" fmla="*/ 0 h 560"/>
                <a:gd name="T14" fmla="*/ 0 w 341"/>
                <a:gd name="T15" fmla="*/ 0 h 560"/>
                <a:gd name="T16" fmla="*/ 0 w 341"/>
                <a:gd name="T17" fmla="*/ 0 h 560"/>
                <a:gd name="T18" fmla="*/ 0 w 341"/>
                <a:gd name="T19" fmla="*/ 0 h 560"/>
                <a:gd name="T20" fmla="*/ 0 w 341"/>
                <a:gd name="T21" fmla="*/ 0 h 560"/>
                <a:gd name="T22" fmla="*/ 0 w 341"/>
                <a:gd name="T23" fmla="*/ 0 h 560"/>
                <a:gd name="T24" fmla="*/ 0 w 341"/>
                <a:gd name="T25" fmla="*/ 0 h 560"/>
                <a:gd name="T26" fmla="*/ 0 w 341"/>
                <a:gd name="T27" fmla="*/ 0 h 560"/>
                <a:gd name="T28" fmla="*/ 0 w 341"/>
                <a:gd name="T29" fmla="*/ 0 h 560"/>
                <a:gd name="T30" fmla="*/ 0 w 341"/>
                <a:gd name="T31" fmla="*/ 0 h 560"/>
                <a:gd name="T32" fmla="*/ 0 w 341"/>
                <a:gd name="T33" fmla="*/ 0 h 560"/>
                <a:gd name="T34" fmla="*/ 0 w 341"/>
                <a:gd name="T35" fmla="*/ 0 h 560"/>
                <a:gd name="T36" fmla="*/ 0 w 341"/>
                <a:gd name="T37" fmla="*/ 0 h 560"/>
                <a:gd name="T38" fmla="*/ 0 w 341"/>
                <a:gd name="T39" fmla="*/ 0 h 560"/>
                <a:gd name="T40" fmla="*/ 0 w 341"/>
                <a:gd name="T41" fmla="*/ 0 h 560"/>
                <a:gd name="T42" fmla="*/ 0 w 341"/>
                <a:gd name="T43" fmla="*/ 0 h 560"/>
                <a:gd name="T44" fmla="*/ 0 w 341"/>
                <a:gd name="T45" fmla="*/ 0 h 5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1" h="560">
                  <a:moveTo>
                    <a:pt x="293" y="0"/>
                  </a:moveTo>
                  <a:lnTo>
                    <a:pt x="318" y="1"/>
                  </a:lnTo>
                  <a:lnTo>
                    <a:pt x="341" y="9"/>
                  </a:lnTo>
                  <a:lnTo>
                    <a:pt x="329" y="115"/>
                  </a:lnTo>
                  <a:lnTo>
                    <a:pt x="297" y="99"/>
                  </a:lnTo>
                  <a:lnTo>
                    <a:pt x="264" y="95"/>
                  </a:lnTo>
                  <a:lnTo>
                    <a:pt x="234" y="101"/>
                  </a:lnTo>
                  <a:lnTo>
                    <a:pt x="207" y="117"/>
                  </a:lnTo>
                  <a:lnTo>
                    <a:pt x="182" y="138"/>
                  </a:lnTo>
                  <a:lnTo>
                    <a:pt x="163" y="168"/>
                  </a:lnTo>
                  <a:lnTo>
                    <a:pt x="151" y="203"/>
                  </a:lnTo>
                  <a:lnTo>
                    <a:pt x="151" y="560"/>
                  </a:lnTo>
                  <a:lnTo>
                    <a:pt x="0" y="560"/>
                  </a:lnTo>
                  <a:lnTo>
                    <a:pt x="0" y="23"/>
                  </a:lnTo>
                  <a:lnTo>
                    <a:pt x="140" y="11"/>
                  </a:lnTo>
                  <a:lnTo>
                    <a:pt x="140" y="130"/>
                  </a:lnTo>
                  <a:lnTo>
                    <a:pt x="151" y="101"/>
                  </a:lnTo>
                  <a:lnTo>
                    <a:pt x="167" y="74"/>
                  </a:lnTo>
                  <a:lnTo>
                    <a:pt x="184" y="49"/>
                  </a:lnTo>
                  <a:lnTo>
                    <a:pt x="207" y="28"/>
                  </a:lnTo>
                  <a:lnTo>
                    <a:pt x="232" y="13"/>
                  </a:lnTo>
                  <a:lnTo>
                    <a:pt x="260" y="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black">
            <a:xfrm>
              <a:off x="518" y="1009"/>
              <a:ext cx="47" cy="71"/>
            </a:xfrm>
            <a:custGeom>
              <a:avLst/>
              <a:gdLst>
                <a:gd name="T0" fmla="*/ 0 w 379"/>
                <a:gd name="T1" fmla="*/ 0 h 570"/>
                <a:gd name="T2" fmla="*/ 0 w 379"/>
                <a:gd name="T3" fmla="*/ 0 h 570"/>
                <a:gd name="T4" fmla="*/ 0 w 379"/>
                <a:gd name="T5" fmla="*/ 0 h 570"/>
                <a:gd name="T6" fmla="*/ 0 w 379"/>
                <a:gd name="T7" fmla="*/ 0 h 570"/>
                <a:gd name="T8" fmla="*/ 0 w 379"/>
                <a:gd name="T9" fmla="*/ 0 h 570"/>
                <a:gd name="T10" fmla="*/ 0 w 379"/>
                <a:gd name="T11" fmla="*/ 0 h 570"/>
                <a:gd name="T12" fmla="*/ 0 w 379"/>
                <a:gd name="T13" fmla="*/ 0 h 570"/>
                <a:gd name="T14" fmla="*/ 0 w 379"/>
                <a:gd name="T15" fmla="*/ 0 h 570"/>
                <a:gd name="T16" fmla="*/ 0 w 379"/>
                <a:gd name="T17" fmla="*/ 0 h 570"/>
                <a:gd name="T18" fmla="*/ 0 w 379"/>
                <a:gd name="T19" fmla="*/ 0 h 570"/>
                <a:gd name="T20" fmla="*/ 0 w 379"/>
                <a:gd name="T21" fmla="*/ 0 h 570"/>
                <a:gd name="T22" fmla="*/ 0 w 379"/>
                <a:gd name="T23" fmla="*/ 0 h 570"/>
                <a:gd name="T24" fmla="*/ 0 w 379"/>
                <a:gd name="T25" fmla="*/ 0 h 570"/>
                <a:gd name="T26" fmla="*/ 0 w 379"/>
                <a:gd name="T27" fmla="*/ 0 h 570"/>
                <a:gd name="T28" fmla="*/ 0 w 379"/>
                <a:gd name="T29" fmla="*/ 0 h 570"/>
                <a:gd name="T30" fmla="*/ 0 w 379"/>
                <a:gd name="T31" fmla="*/ 0 h 570"/>
                <a:gd name="T32" fmla="*/ 0 w 379"/>
                <a:gd name="T33" fmla="*/ 0 h 570"/>
                <a:gd name="T34" fmla="*/ 0 w 379"/>
                <a:gd name="T35" fmla="*/ 0 h 570"/>
                <a:gd name="T36" fmla="*/ 0 w 379"/>
                <a:gd name="T37" fmla="*/ 0 h 570"/>
                <a:gd name="T38" fmla="*/ 0 w 379"/>
                <a:gd name="T39" fmla="*/ 0 h 570"/>
                <a:gd name="T40" fmla="*/ 0 w 379"/>
                <a:gd name="T41" fmla="*/ 0 h 570"/>
                <a:gd name="T42" fmla="*/ 0 w 379"/>
                <a:gd name="T43" fmla="*/ 0 h 570"/>
                <a:gd name="T44" fmla="*/ 0 w 379"/>
                <a:gd name="T45" fmla="*/ 0 h 570"/>
                <a:gd name="T46" fmla="*/ 0 w 379"/>
                <a:gd name="T47" fmla="*/ 0 h 570"/>
                <a:gd name="T48" fmla="*/ 0 w 379"/>
                <a:gd name="T49" fmla="*/ 0 h 570"/>
                <a:gd name="T50" fmla="*/ 0 w 379"/>
                <a:gd name="T51" fmla="*/ 0 h 570"/>
                <a:gd name="T52" fmla="*/ 0 w 379"/>
                <a:gd name="T53" fmla="*/ 0 h 570"/>
                <a:gd name="T54" fmla="*/ 0 w 379"/>
                <a:gd name="T55" fmla="*/ 0 h 570"/>
                <a:gd name="T56" fmla="*/ 0 w 379"/>
                <a:gd name="T57" fmla="*/ 0 h 570"/>
                <a:gd name="T58" fmla="*/ 0 w 379"/>
                <a:gd name="T59" fmla="*/ 0 h 570"/>
                <a:gd name="T60" fmla="*/ 0 w 379"/>
                <a:gd name="T61" fmla="*/ 0 h 570"/>
                <a:gd name="T62" fmla="*/ 0 w 379"/>
                <a:gd name="T63" fmla="*/ 0 h 570"/>
                <a:gd name="T64" fmla="*/ 0 w 379"/>
                <a:gd name="T65" fmla="*/ 0 h 570"/>
                <a:gd name="T66" fmla="*/ 0 w 379"/>
                <a:gd name="T67" fmla="*/ 0 h 570"/>
                <a:gd name="T68" fmla="*/ 0 w 379"/>
                <a:gd name="T69" fmla="*/ 0 h 570"/>
                <a:gd name="T70" fmla="*/ 0 w 379"/>
                <a:gd name="T71" fmla="*/ 0 h 570"/>
                <a:gd name="T72" fmla="*/ 0 w 379"/>
                <a:gd name="T73" fmla="*/ 0 h 5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79" h="570">
                  <a:moveTo>
                    <a:pt x="193" y="0"/>
                  </a:moveTo>
                  <a:lnTo>
                    <a:pt x="236" y="4"/>
                  </a:lnTo>
                  <a:lnTo>
                    <a:pt x="272" y="12"/>
                  </a:lnTo>
                  <a:lnTo>
                    <a:pt x="305" y="21"/>
                  </a:lnTo>
                  <a:lnTo>
                    <a:pt x="331" y="35"/>
                  </a:lnTo>
                  <a:lnTo>
                    <a:pt x="314" y="125"/>
                  </a:lnTo>
                  <a:lnTo>
                    <a:pt x="289" y="96"/>
                  </a:lnTo>
                  <a:lnTo>
                    <a:pt x="261" y="73"/>
                  </a:lnTo>
                  <a:lnTo>
                    <a:pt x="230" y="58"/>
                  </a:lnTo>
                  <a:lnTo>
                    <a:pt x="197" y="52"/>
                  </a:lnTo>
                  <a:lnTo>
                    <a:pt x="172" y="54"/>
                  </a:lnTo>
                  <a:lnTo>
                    <a:pt x="151" y="62"/>
                  </a:lnTo>
                  <a:lnTo>
                    <a:pt x="138" y="73"/>
                  </a:lnTo>
                  <a:lnTo>
                    <a:pt x="126" y="87"/>
                  </a:lnTo>
                  <a:lnTo>
                    <a:pt x="121" y="102"/>
                  </a:lnTo>
                  <a:lnTo>
                    <a:pt x="119" y="115"/>
                  </a:lnTo>
                  <a:lnTo>
                    <a:pt x="122" y="136"/>
                  </a:lnTo>
                  <a:lnTo>
                    <a:pt x="132" y="154"/>
                  </a:lnTo>
                  <a:lnTo>
                    <a:pt x="147" y="169"/>
                  </a:lnTo>
                  <a:lnTo>
                    <a:pt x="167" y="183"/>
                  </a:lnTo>
                  <a:lnTo>
                    <a:pt x="190" y="196"/>
                  </a:lnTo>
                  <a:lnTo>
                    <a:pt x="215" y="207"/>
                  </a:lnTo>
                  <a:lnTo>
                    <a:pt x="264" y="234"/>
                  </a:lnTo>
                  <a:lnTo>
                    <a:pt x="289" y="250"/>
                  </a:lnTo>
                  <a:lnTo>
                    <a:pt x="312" y="267"/>
                  </a:lnTo>
                  <a:lnTo>
                    <a:pt x="335" y="286"/>
                  </a:lnTo>
                  <a:lnTo>
                    <a:pt x="353" y="309"/>
                  </a:lnTo>
                  <a:lnTo>
                    <a:pt x="368" y="336"/>
                  </a:lnTo>
                  <a:lnTo>
                    <a:pt x="376" y="367"/>
                  </a:lnTo>
                  <a:lnTo>
                    <a:pt x="379" y="401"/>
                  </a:lnTo>
                  <a:lnTo>
                    <a:pt x="376" y="434"/>
                  </a:lnTo>
                  <a:lnTo>
                    <a:pt x="364" y="465"/>
                  </a:lnTo>
                  <a:lnTo>
                    <a:pt x="347" y="493"/>
                  </a:lnTo>
                  <a:lnTo>
                    <a:pt x="324" y="518"/>
                  </a:lnTo>
                  <a:lnTo>
                    <a:pt x="293" y="539"/>
                  </a:lnTo>
                  <a:lnTo>
                    <a:pt x="257" y="557"/>
                  </a:lnTo>
                  <a:lnTo>
                    <a:pt x="216" y="566"/>
                  </a:lnTo>
                  <a:lnTo>
                    <a:pt x="169" y="570"/>
                  </a:lnTo>
                  <a:lnTo>
                    <a:pt x="119" y="566"/>
                  </a:lnTo>
                  <a:lnTo>
                    <a:pt x="75" y="555"/>
                  </a:lnTo>
                  <a:lnTo>
                    <a:pt x="34" y="539"/>
                  </a:lnTo>
                  <a:lnTo>
                    <a:pt x="0" y="522"/>
                  </a:lnTo>
                  <a:lnTo>
                    <a:pt x="15" y="422"/>
                  </a:lnTo>
                  <a:lnTo>
                    <a:pt x="34" y="451"/>
                  </a:lnTo>
                  <a:lnTo>
                    <a:pt x="59" y="476"/>
                  </a:lnTo>
                  <a:lnTo>
                    <a:pt x="88" y="497"/>
                  </a:lnTo>
                  <a:lnTo>
                    <a:pt x="122" y="511"/>
                  </a:lnTo>
                  <a:lnTo>
                    <a:pt x="161" y="516"/>
                  </a:lnTo>
                  <a:lnTo>
                    <a:pt x="192" y="512"/>
                  </a:lnTo>
                  <a:lnTo>
                    <a:pt x="218" y="503"/>
                  </a:lnTo>
                  <a:lnTo>
                    <a:pt x="238" y="488"/>
                  </a:lnTo>
                  <a:lnTo>
                    <a:pt x="251" y="468"/>
                  </a:lnTo>
                  <a:lnTo>
                    <a:pt x="255" y="445"/>
                  </a:lnTo>
                  <a:lnTo>
                    <a:pt x="251" y="424"/>
                  </a:lnTo>
                  <a:lnTo>
                    <a:pt x="239" y="407"/>
                  </a:lnTo>
                  <a:lnTo>
                    <a:pt x="224" y="390"/>
                  </a:lnTo>
                  <a:lnTo>
                    <a:pt x="203" y="376"/>
                  </a:lnTo>
                  <a:lnTo>
                    <a:pt x="180" y="363"/>
                  </a:lnTo>
                  <a:lnTo>
                    <a:pt x="126" y="336"/>
                  </a:lnTo>
                  <a:lnTo>
                    <a:pt x="99" y="321"/>
                  </a:lnTo>
                  <a:lnTo>
                    <a:pt x="75" y="301"/>
                  </a:lnTo>
                  <a:lnTo>
                    <a:pt x="52" y="282"/>
                  </a:lnTo>
                  <a:lnTo>
                    <a:pt x="30" y="257"/>
                  </a:lnTo>
                  <a:lnTo>
                    <a:pt x="15" y="230"/>
                  </a:lnTo>
                  <a:lnTo>
                    <a:pt x="6" y="200"/>
                  </a:lnTo>
                  <a:lnTo>
                    <a:pt x="2" y="163"/>
                  </a:lnTo>
                  <a:lnTo>
                    <a:pt x="6" y="133"/>
                  </a:lnTo>
                  <a:lnTo>
                    <a:pt x="13" y="102"/>
                  </a:lnTo>
                  <a:lnTo>
                    <a:pt x="29" y="75"/>
                  </a:lnTo>
                  <a:lnTo>
                    <a:pt x="50" y="50"/>
                  </a:lnTo>
                  <a:lnTo>
                    <a:pt x="76" y="29"/>
                  </a:lnTo>
                  <a:lnTo>
                    <a:pt x="111" y="14"/>
                  </a:lnTo>
                  <a:lnTo>
                    <a:pt x="149" y="4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black">
            <a:xfrm>
              <a:off x="808" y="838"/>
              <a:ext cx="19" cy="106"/>
            </a:xfrm>
            <a:custGeom>
              <a:avLst/>
              <a:gdLst>
                <a:gd name="T0" fmla="*/ 0 w 153"/>
                <a:gd name="T1" fmla="*/ 0 h 848"/>
                <a:gd name="T2" fmla="*/ 0 w 153"/>
                <a:gd name="T3" fmla="*/ 0 h 848"/>
                <a:gd name="T4" fmla="*/ 0 w 153"/>
                <a:gd name="T5" fmla="*/ 0 h 848"/>
                <a:gd name="T6" fmla="*/ 0 w 153"/>
                <a:gd name="T7" fmla="*/ 0 h 848"/>
                <a:gd name="T8" fmla="*/ 0 w 153"/>
                <a:gd name="T9" fmla="*/ 0 h 8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3" h="848">
                  <a:moveTo>
                    <a:pt x="153" y="0"/>
                  </a:moveTo>
                  <a:lnTo>
                    <a:pt x="153" y="848"/>
                  </a:lnTo>
                  <a:lnTo>
                    <a:pt x="0" y="848"/>
                  </a:lnTo>
                  <a:lnTo>
                    <a:pt x="0" y="1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 userDrawn="1"/>
          </p:nvSpPr>
          <p:spPr bwMode="black">
            <a:xfrm>
              <a:off x="482" y="858"/>
              <a:ext cx="49" cy="87"/>
            </a:xfrm>
            <a:custGeom>
              <a:avLst/>
              <a:gdLst>
                <a:gd name="T0" fmla="*/ 0 w 385"/>
                <a:gd name="T1" fmla="*/ 0 h 694"/>
                <a:gd name="T2" fmla="*/ 0 w 385"/>
                <a:gd name="T3" fmla="*/ 0 h 694"/>
                <a:gd name="T4" fmla="*/ 0 w 385"/>
                <a:gd name="T5" fmla="*/ 0 h 694"/>
                <a:gd name="T6" fmla="*/ 0 w 385"/>
                <a:gd name="T7" fmla="*/ 0 h 694"/>
                <a:gd name="T8" fmla="*/ 0 w 385"/>
                <a:gd name="T9" fmla="*/ 0 h 694"/>
                <a:gd name="T10" fmla="*/ 0 w 385"/>
                <a:gd name="T11" fmla="*/ 0 h 694"/>
                <a:gd name="T12" fmla="*/ 0 w 385"/>
                <a:gd name="T13" fmla="*/ 0 h 694"/>
                <a:gd name="T14" fmla="*/ 0 w 385"/>
                <a:gd name="T15" fmla="*/ 0 h 694"/>
                <a:gd name="T16" fmla="*/ 0 w 385"/>
                <a:gd name="T17" fmla="*/ 0 h 694"/>
                <a:gd name="T18" fmla="*/ 0 w 385"/>
                <a:gd name="T19" fmla="*/ 0 h 694"/>
                <a:gd name="T20" fmla="*/ 0 w 385"/>
                <a:gd name="T21" fmla="*/ 0 h 694"/>
                <a:gd name="T22" fmla="*/ 0 w 385"/>
                <a:gd name="T23" fmla="*/ 0 h 694"/>
                <a:gd name="T24" fmla="*/ 0 w 385"/>
                <a:gd name="T25" fmla="*/ 0 h 694"/>
                <a:gd name="T26" fmla="*/ 0 w 385"/>
                <a:gd name="T27" fmla="*/ 0 h 694"/>
                <a:gd name="T28" fmla="*/ 0 w 385"/>
                <a:gd name="T29" fmla="*/ 0 h 694"/>
                <a:gd name="T30" fmla="*/ 0 w 385"/>
                <a:gd name="T31" fmla="*/ 0 h 694"/>
                <a:gd name="T32" fmla="*/ 0 w 385"/>
                <a:gd name="T33" fmla="*/ 0 h 694"/>
                <a:gd name="T34" fmla="*/ 0 w 385"/>
                <a:gd name="T35" fmla="*/ 0 h 694"/>
                <a:gd name="T36" fmla="*/ 0 w 385"/>
                <a:gd name="T37" fmla="*/ 0 h 694"/>
                <a:gd name="T38" fmla="*/ 0 w 385"/>
                <a:gd name="T39" fmla="*/ 0 h 694"/>
                <a:gd name="T40" fmla="*/ 0 w 385"/>
                <a:gd name="T41" fmla="*/ 0 h 694"/>
                <a:gd name="T42" fmla="*/ 0 w 385"/>
                <a:gd name="T43" fmla="*/ 0 h 694"/>
                <a:gd name="T44" fmla="*/ 0 w 385"/>
                <a:gd name="T45" fmla="*/ 0 h 694"/>
                <a:gd name="T46" fmla="*/ 0 w 385"/>
                <a:gd name="T47" fmla="*/ 0 h 694"/>
                <a:gd name="T48" fmla="*/ 0 w 385"/>
                <a:gd name="T49" fmla="*/ 0 h 694"/>
                <a:gd name="T50" fmla="*/ 0 w 385"/>
                <a:gd name="T51" fmla="*/ 0 h 694"/>
                <a:gd name="T52" fmla="*/ 0 w 385"/>
                <a:gd name="T53" fmla="*/ 0 h 694"/>
                <a:gd name="T54" fmla="*/ 0 w 385"/>
                <a:gd name="T55" fmla="*/ 0 h 694"/>
                <a:gd name="T56" fmla="*/ 0 w 385"/>
                <a:gd name="T57" fmla="*/ 0 h 694"/>
                <a:gd name="T58" fmla="*/ 0 w 385"/>
                <a:gd name="T59" fmla="*/ 0 h 694"/>
                <a:gd name="T60" fmla="*/ 0 w 385"/>
                <a:gd name="T61" fmla="*/ 0 h 694"/>
                <a:gd name="T62" fmla="*/ 0 w 385"/>
                <a:gd name="T63" fmla="*/ 0 h 694"/>
                <a:gd name="T64" fmla="*/ 0 w 385"/>
                <a:gd name="T65" fmla="*/ 0 h 694"/>
                <a:gd name="T66" fmla="*/ 0 w 385"/>
                <a:gd name="T67" fmla="*/ 0 h 694"/>
                <a:gd name="T68" fmla="*/ 0 w 385"/>
                <a:gd name="T69" fmla="*/ 0 h 694"/>
                <a:gd name="T70" fmla="*/ 0 w 385"/>
                <a:gd name="T71" fmla="*/ 0 h 694"/>
                <a:gd name="T72" fmla="*/ 0 w 385"/>
                <a:gd name="T73" fmla="*/ 0 h 694"/>
                <a:gd name="T74" fmla="*/ 0 w 385"/>
                <a:gd name="T75" fmla="*/ 0 h 694"/>
                <a:gd name="T76" fmla="*/ 0 w 385"/>
                <a:gd name="T77" fmla="*/ 0 h 694"/>
                <a:gd name="T78" fmla="*/ 0 w 385"/>
                <a:gd name="T79" fmla="*/ 0 h 69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5" h="694">
                  <a:moveTo>
                    <a:pt x="194" y="0"/>
                  </a:moveTo>
                  <a:lnTo>
                    <a:pt x="213" y="0"/>
                  </a:lnTo>
                  <a:lnTo>
                    <a:pt x="213" y="140"/>
                  </a:lnTo>
                  <a:lnTo>
                    <a:pt x="345" y="140"/>
                  </a:lnTo>
                  <a:lnTo>
                    <a:pt x="345" y="201"/>
                  </a:lnTo>
                  <a:lnTo>
                    <a:pt x="213" y="201"/>
                  </a:lnTo>
                  <a:lnTo>
                    <a:pt x="213" y="542"/>
                  </a:lnTo>
                  <a:lnTo>
                    <a:pt x="215" y="567"/>
                  </a:lnTo>
                  <a:lnTo>
                    <a:pt x="222" y="590"/>
                  </a:lnTo>
                  <a:lnTo>
                    <a:pt x="236" y="610"/>
                  </a:lnTo>
                  <a:lnTo>
                    <a:pt x="253" y="625"/>
                  </a:lnTo>
                  <a:lnTo>
                    <a:pt x="276" y="635"/>
                  </a:lnTo>
                  <a:lnTo>
                    <a:pt x="305" y="638"/>
                  </a:lnTo>
                  <a:lnTo>
                    <a:pt x="328" y="636"/>
                  </a:lnTo>
                  <a:lnTo>
                    <a:pt x="351" y="629"/>
                  </a:lnTo>
                  <a:lnTo>
                    <a:pt x="370" y="613"/>
                  </a:lnTo>
                  <a:lnTo>
                    <a:pt x="385" y="594"/>
                  </a:lnTo>
                  <a:lnTo>
                    <a:pt x="378" y="613"/>
                  </a:lnTo>
                  <a:lnTo>
                    <a:pt x="366" y="635"/>
                  </a:lnTo>
                  <a:lnTo>
                    <a:pt x="349" y="654"/>
                  </a:lnTo>
                  <a:lnTo>
                    <a:pt x="328" y="669"/>
                  </a:lnTo>
                  <a:lnTo>
                    <a:pt x="301" y="682"/>
                  </a:lnTo>
                  <a:lnTo>
                    <a:pt x="268" y="690"/>
                  </a:lnTo>
                  <a:lnTo>
                    <a:pt x="232" y="694"/>
                  </a:lnTo>
                  <a:lnTo>
                    <a:pt x="192" y="690"/>
                  </a:lnTo>
                  <a:lnTo>
                    <a:pt x="157" y="679"/>
                  </a:lnTo>
                  <a:lnTo>
                    <a:pt x="128" y="661"/>
                  </a:lnTo>
                  <a:lnTo>
                    <a:pt x="103" y="638"/>
                  </a:lnTo>
                  <a:lnTo>
                    <a:pt x="84" y="610"/>
                  </a:lnTo>
                  <a:lnTo>
                    <a:pt x="71" y="577"/>
                  </a:lnTo>
                  <a:lnTo>
                    <a:pt x="61" y="541"/>
                  </a:lnTo>
                  <a:lnTo>
                    <a:pt x="59" y="500"/>
                  </a:lnTo>
                  <a:lnTo>
                    <a:pt x="59" y="201"/>
                  </a:lnTo>
                  <a:lnTo>
                    <a:pt x="0" y="201"/>
                  </a:lnTo>
                  <a:lnTo>
                    <a:pt x="0" y="186"/>
                  </a:lnTo>
                  <a:lnTo>
                    <a:pt x="44" y="159"/>
                  </a:lnTo>
                  <a:lnTo>
                    <a:pt x="88" y="124"/>
                  </a:lnTo>
                  <a:lnTo>
                    <a:pt x="128" y="84"/>
                  </a:lnTo>
                  <a:lnTo>
                    <a:pt x="165" y="42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4" name="Freeform 23"/>
            <p:cNvSpPr>
              <a:spLocks/>
            </p:cNvSpPr>
            <p:nvPr userDrawn="1"/>
          </p:nvSpPr>
          <p:spPr bwMode="black">
            <a:xfrm>
              <a:off x="544" y="838"/>
              <a:ext cx="15" cy="15"/>
            </a:xfrm>
            <a:custGeom>
              <a:avLst/>
              <a:gdLst>
                <a:gd name="T0" fmla="*/ 0 w 122"/>
                <a:gd name="T1" fmla="*/ 0 h 119"/>
                <a:gd name="T2" fmla="*/ 0 w 122"/>
                <a:gd name="T3" fmla="*/ 0 h 119"/>
                <a:gd name="T4" fmla="*/ 0 w 122"/>
                <a:gd name="T5" fmla="*/ 0 h 119"/>
                <a:gd name="T6" fmla="*/ 0 w 122"/>
                <a:gd name="T7" fmla="*/ 0 h 119"/>
                <a:gd name="T8" fmla="*/ 0 w 122"/>
                <a:gd name="T9" fmla="*/ 0 h 119"/>
                <a:gd name="T10" fmla="*/ 0 w 122"/>
                <a:gd name="T11" fmla="*/ 0 h 119"/>
                <a:gd name="T12" fmla="*/ 0 w 122"/>
                <a:gd name="T13" fmla="*/ 0 h 119"/>
                <a:gd name="T14" fmla="*/ 0 w 122"/>
                <a:gd name="T15" fmla="*/ 0 h 119"/>
                <a:gd name="T16" fmla="*/ 0 w 122"/>
                <a:gd name="T17" fmla="*/ 0 h 119"/>
                <a:gd name="T18" fmla="*/ 0 w 122"/>
                <a:gd name="T19" fmla="*/ 0 h 119"/>
                <a:gd name="T20" fmla="*/ 0 w 122"/>
                <a:gd name="T21" fmla="*/ 0 h 119"/>
                <a:gd name="T22" fmla="*/ 0 w 122"/>
                <a:gd name="T23" fmla="*/ 0 h 119"/>
                <a:gd name="T24" fmla="*/ 0 w 122"/>
                <a:gd name="T25" fmla="*/ 0 h 119"/>
                <a:gd name="T26" fmla="*/ 0 w 122"/>
                <a:gd name="T27" fmla="*/ 0 h 119"/>
                <a:gd name="T28" fmla="*/ 0 w 122"/>
                <a:gd name="T29" fmla="*/ 0 h 119"/>
                <a:gd name="T30" fmla="*/ 0 w 122"/>
                <a:gd name="T31" fmla="*/ 0 h 119"/>
                <a:gd name="T32" fmla="*/ 0 w 122"/>
                <a:gd name="T33" fmla="*/ 0 h 1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2" h="119">
                  <a:moveTo>
                    <a:pt x="61" y="0"/>
                  </a:moveTo>
                  <a:lnTo>
                    <a:pt x="84" y="4"/>
                  </a:lnTo>
                  <a:lnTo>
                    <a:pt x="103" y="18"/>
                  </a:lnTo>
                  <a:lnTo>
                    <a:pt x="117" y="37"/>
                  </a:lnTo>
                  <a:lnTo>
                    <a:pt x="122" y="60"/>
                  </a:lnTo>
                  <a:lnTo>
                    <a:pt x="117" y="83"/>
                  </a:lnTo>
                  <a:lnTo>
                    <a:pt x="103" y="102"/>
                  </a:lnTo>
                  <a:lnTo>
                    <a:pt x="84" y="116"/>
                  </a:lnTo>
                  <a:lnTo>
                    <a:pt x="61" y="119"/>
                  </a:lnTo>
                  <a:lnTo>
                    <a:pt x="38" y="116"/>
                  </a:lnTo>
                  <a:lnTo>
                    <a:pt x="19" y="102"/>
                  </a:lnTo>
                  <a:lnTo>
                    <a:pt x="5" y="83"/>
                  </a:lnTo>
                  <a:lnTo>
                    <a:pt x="0" y="60"/>
                  </a:lnTo>
                  <a:lnTo>
                    <a:pt x="5" y="37"/>
                  </a:lnTo>
                  <a:lnTo>
                    <a:pt x="19" y="18"/>
                  </a:lnTo>
                  <a:lnTo>
                    <a:pt x="38" y="4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5" name="Freeform 24"/>
            <p:cNvSpPr>
              <a:spLocks/>
            </p:cNvSpPr>
            <p:nvPr userDrawn="1"/>
          </p:nvSpPr>
          <p:spPr bwMode="black">
            <a:xfrm>
              <a:off x="542" y="875"/>
              <a:ext cx="19" cy="69"/>
            </a:xfrm>
            <a:custGeom>
              <a:avLst/>
              <a:gdLst>
                <a:gd name="T0" fmla="*/ 0 w 154"/>
                <a:gd name="T1" fmla="*/ 0 h 550"/>
                <a:gd name="T2" fmla="*/ 0 w 154"/>
                <a:gd name="T3" fmla="*/ 0 h 550"/>
                <a:gd name="T4" fmla="*/ 0 w 154"/>
                <a:gd name="T5" fmla="*/ 0 h 550"/>
                <a:gd name="T6" fmla="*/ 0 w 154"/>
                <a:gd name="T7" fmla="*/ 0 h 550"/>
                <a:gd name="T8" fmla="*/ 0 w 154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4" h="550">
                  <a:moveTo>
                    <a:pt x="154" y="0"/>
                  </a:moveTo>
                  <a:lnTo>
                    <a:pt x="154" y="550"/>
                  </a:lnTo>
                  <a:lnTo>
                    <a:pt x="0" y="550"/>
                  </a:lnTo>
                  <a:lnTo>
                    <a:pt x="0" y="13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6" name="Freeform 25"/>
            <p:cNvSpPr>
              <a:spLocks/>
            </p:cNvSpPr>
            <p:nvPr userDrawn="1"/>
          </p:nvSpPr>
          <p:spPr bwMode="black">
            <a:xfrm>
              <a:off x="682" y="874"/>
              <a:ext cx="45" cy="71"/>
            </a:xfrm>
            <a:custGeom>
              <a:avLst/>
              <a:gdLst>
                <a:gd name="T0" fmla="*/ 0 w 363"/>
                <a:gd name="T1" fmla="*/ 0 h 568"/>
                <a:gd name="T2" fmla="*/ 0 w 363"/>
                <a:gd name="T3" fmla="*/ 0 h 568"/>
                <a:gd name="T4" fmla="*/ 0 w 363"/>
                <a:gd name="T5" fmla="*/ 0 h 568"/>
                <a:gd name="T6" fmla="*/ 0 w 363"/>
                <a:gd name="T7" fmla="*/ 0 h 568"/>
                <a:gd name="T8" fmla="*/ 0 w 363"/>
                <a:gd name="T9" fmla="*/ 0 h 568"/>
                <a:gd name="T10" fmla="*/ 0 w 363"/>
                <a:gd name="T11" fmla="*/ 0 h 568"/>
                <a:gd name="T12" fmla="*/ 0 w 363"/>
                <a:gd name="T13" fmla="*/ 0 h 568"/>
                <a:gd name="T14" fmla="*/ 0 w 363"/>
                <a:gd name="T15" fmla="*/ 0 h 568"/>
                <a:gd name="T16" fmla="*/ 0 w 363"/>
                <a:gd name="T17" fmla="*/ 0 h 568"/>
                <a:gd name="T18" fmla="*/ 0 w 363"/>
                <a:gd name="T19" fmla="*/ 0 h 568"/>
                <a:gd name="T20" fmla="*/ 0 w 363"/>
                <a:gd name="T21" fmla="*/ 0 h 568"/>
                <a:gd name="T22" fmla="*/ 0 w 363"/>
                <a:gd name="T23" fmla="*/ 0 h 568"/>
                <a:gd name="T24" fmla="*/ 0 w 363"/>
                <a:gd name="T25" fmla="*/ 0 h 568"/>
                <a:gd name="T26" fmla="*/ 0 w 363"/>
                <a:gd name="T27" fmla="*/ 0 h 568"/>
                <a:gd name="T28" fmla="*/ 0 w 363"/>
                <a:gd name="T29" fmla="*/ 0 h 568"/>
                <a:gd name="T30" fmla="*/ 0 w 363"/>
                <a:gd name="T31" fmla="*/ 0 h 568"/>
                <a:gd name="T32" fmla="*/ 0 w 363"/>
                <a:gd name="T33" fmla="*/ 0 h 568"/>
                <a:gd name="T34" fmla="*/ 0 w 363"/>
                <a:gd name="T35" fmla="*/ 0 h 568"/>
                <a:gd name="T36" fmla="*/ 0 w 363"/>
                <a:gd name="T37" fmla="*/ 0 h 568"/>
                <a:gd name="T38" fmla="*/ 0 w 363"/>
                <a:gd name="T39" fmla="*/ 0 h 568"/>
                <a:gd name="T40" fmla="*/ 0 w 363"/>
                <a:gd name="T41" fmla="*/ 0 h 568"/>
                <a:gd name="T42" fmla="*/ 0 w 363"/>
                <a:gd name="T43" fmla="*/ 0 h 568"/>
                <a:gd name="T44" fmla="*/ 0 w 363"/>
                <a:gd name="T45" fmla="*/ 0 h 568"/>
                <a:gd name="T46" fmla="*/ 0 w 363"/>
                <a:gd name="T47" fmla="*/ 0 h 568"/>
                <a:gd name="T48" fmla="*/ 0 w 363"/>
                <a:gd name="T49" fmla="*/ 0 h 568"/>
                <a:gd name="T50" fmla="*/ 0 w 363"/>
                <a:gd name="T51" fmla="*/ 0 h 568"/>
                <a:gd name="T52" fmla="*/ 0 w 363"/>
                <a:gd name="T53" fmla="*/ 0 h 568"/>
                <a:gd name="T54" fmla="*/ 0 w 363"/>
                <a:gd name="T55" fmla="*/ 0 h 568"/>
                <a:gd name="T56" fmla="*/ 0 w 363"/>
                <a:gd name="T57" fmla="*/ 0 h 568"/>
                <a:gd name="T58" fmla="*/ 0 w 363"/>
                <a:gd name="T59" fmla="*/ 0 h 568"/>
                <a:gd name="T60" fmla="*/ 0 w 363"/>
                <a:gd name="T61" fmla="*/ 0 h 568"/>
                <a:gd name="T62" fmla="*/ 0 w 363"/>
                <a:gd name="T63" fmla="*/ 0 h 568"/>
                <a:gd name="T64" fmla="*/ 0 w 363"/>
                <a:gd name="T65" fmla="*/ 0 h 568"/>
                <a:gd name="T66" fmla="*/ 0 w 363"/>
                <a:gd name="T67" fmla="*/ 0 h 568"/>
                <a:gd name="T68" fmla="*/ 0 w 363"/>
                <a:gd name="T69" fmla="*/ 0 h 568"/>
                <a:gd name="T70" fmla="*/ 0 w 363"/>
                <a:gd name="T71" fmla="*/ 0 h 568"/>
                <a:gd name="T72" fmla="*/ 0 w 363"/>
                <a:gd name="T73" fmla="*/ 0 h 568"/>
                <a:gd name="T74" fmla="*/ 0 w 363"/>
                <a:gd name="T75" fmla="*/ 0 h 568"/>
                <a:gd name="T76" fmla="*/ 0 w 363"/>
                <a:gd name="T77" fmla="*/ 0 h 568"/>
                <a:gd name="T78" fmla="*/ 0 w 363"/>
                <a:gd name="T79" fmla="*/ 0 h 568"/>
                <a:gd name="T80" fmla="*/ 0 w 363"/>
                <a:gd name="T81" fmla="*/ 0 h 568"/>
                <a:gd name="T82" fmla="*/ 0 w 363"/>
                <a:gd name="T83" fmla="*/ 0 h 5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3" h="568">
                  <a:moveTo>
                    <a:pt x="158" y="0"/>
                  </a:moveTo>
                  <a:lnTo>
                    <a:pt x="198" y="4"/>
                  </a:lnTo>
                  <a:lnTo>
                    <a:pt x="234" y="17"/>
                  </a:lnTo>
                  <a:lnTo>
                    <a:pt x="263" y="39"/>
                  </a:lnTo>
                  <a:lnTo>
                    <a:pt x="286" y="65"/>
                  </a:lnTo>
                  <a:lnTo>
                    <a:pt x="303" y="96"/>
                  </a:lnTo>
                  <a:lnTo>
                    <a:pt x="313" y="132"/>
                  </a:lnTo>
                  <a:lnTo>
                    <a:pt x="317" y="173"/>
                  </a:lnTo>
                  <a:lnTo>
                    <a:pt x="317" y="459"/>
                  </a:lnTo>
                  <a:lnTo>
                    <a:pt x="319" y="487"/>
                  </a:lnTo>
                  <a:lnTo>
                    <a:pt x="322" y="512"/>
                  </a:lnTo>
                  <a:lnTo>
                    <a:pt x="330" y="530"/>
                  </a:lnTo>
                  <a:lnTo>
                    <a:pt x="344" y="541"/>
                  </a:lnTo>
                  <a:lnTo>
                    <a:pt x="363" y="545"/>
                  </a:lnTo>
                  <a:lnTo>
                    <a:pt x="344" y="554"/>
                  </a:lnTo>
                  <a:lnTo>
                    <a:pt x="322" y="562"/>
                  </a:lnTo>
                  <a:lnTo>
                    <a:pt x="299" y="566"/>
                  </a:lnTo>
                  <a:lnTo>
                    <a:pt x="276" y="568"/>
                  </a:lnTo>
                  <a:lnTo>
                    <a:pt x="250" y="566"/>
                  </a:lnTo>
                  <a:lnTo>
                    <a:pt x="225" y="560"/>
                  </a:lnTo>
                  <a:lnTo>
                    <a:pt x="205" y="549"/>
                  </a:lnTo>
                  <a:lnTo>
                    <a:pt x="188" y="533"/>
                  </a:lnTo>
                  <a:lnTo>
                    <a:pt x="175" y="512"/>
                  </a:lnTo>
                  <a:lnTo>
                    <a:pt x="165" y="485"/>
                  </a:lnTo>
                  <a:lnTo>
                    <a:pt x="163" y="455"/>
                  </a:lnTo>
                  <a:lnTo>
                    <a:pt x="163" y="163"/>
                  </a:lnTo>
                  <a:lnTo>
                    <a:pt x="159" y="131"/>
                  </a:lnTo>
                  <a:lnTo>
                    <a:pt x="148" y="104"/>
                  </a:lnTo>
                  <a:lnTo>
                    <a:pt x="131" y="85"/>
                  </a:lnTo>
                  <a:lnTo>
                    <a:pt x="110" y="73"/>
                  </a:lnTo>
                  <a:lnTo>
                    <a:pt x="83" y="69"/>
                  </a:lnTo>
                  <a:lnTo>
                    <a:pt x="60" y="71"/>
                  </a:lnTo>
                  <a:lnTo>
                    <a:pt x="37" y="79"/>
                  </a:lnTo>
                  <a:lnTo>
                    <a:pt x="18" y="92"/>
                  </a:lnTo>
                  <a:lnTo>
                    <a:pt x="0" y="109"/>
                  </a:lnTo>
                  <a:lnTo>
                    <a:pt x="10" y="86"/>
                  </a:lnTo>
                  <a:lnTo>
                    <a:pt x="23" y="65"/>
                  </a:lnTo>
                  <a:lnTo>
                    <a:pt x="41" y="44"/>
                  </a:lnTo>
                  <a:lnTo>
                    <a:pt x="64" y="27"/>
                  </a:lnTo>
                  <a:lnTo>
                    <a:pt x="90" y="14"/>
                  </a:lnTo>
                  <a:lnTo>
                    <a:pt x="121" y="4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7" name="Freeform 26"/>
            <p:cNvSpPr>
              <a:spLocks/>
            </p:cNvSpPr>
            <p:nvPr userDrawn="1"/>
          </p:nvSpPr>
          <p:spPr bwMode="black">
            <a:xfrm>
              <a:off x="660" y="875"/>
              <a:ext cx="20" cy="69"/>
            </a:xfrm>
            <a:custGeom>
              <a:avLst/>
              <a:gdLst>
                <a:gd name="T0" fmla="*/ 0 w 155"/>
                <a:gd name="T1" fmla="*/ 0 h 550"/>
                <a:gd name="T2" fmla="*/ 0 w 155"/>
                <a:gd name="T3" fmla="*/ 0 h 550"/>
                <a:gd name="T4" fmla="*/ 0 w 155"/>
                <a:gd name="T5" fmla="*/ 0 h 550"/>
                <a:gd name="T6" fmla="*/ 0 w 155"/>
                <a:gd name="T7" fmla="*/ 0 h 550"/>
                <a:gd name="T8" fmla="*/ 0 w 155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" h="550">
                  <a:moveTo>
                    <a:pt x="155" y="0"/>
                  </a:moveTo>
                  <a:lnTo>
                    <a:pt x="155" y="550"/>
                  </a:lnTo>
                  <a:lnTo>
                    <a:pt x="0" y="550"/>
                  </a:lnTo>
                  <a:lnTo>
                    <a:pt x="0" y="11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8" name="Freeform 27"/>
            <p:cNvSpPr>
              <a:spLocks noEditPoints="1"/>
            </p:cNvSpPr>
            <p:nvPr userDrawn="1"/>
          </p:nvSpPr>
          <p:spPr bwMode="black">
            <a:xfrm>
              <a:off x="575" y="874"/>
              <a:ext cx="71" cy="72"/>
            </a:xfrm>
            <a:custGeom>
              <a:avLst/>
              <a:gdLst>
                <a:gd name="T0" fmla="*/ 0 w 564"/>
                <a:gd name="T1" fmla="*/ 0 h 574"/>
                <a:gd name="T2" fmla="*/ 0 w 564"/>
                <a:gd name="T3" fmla="*/ 0 h 574"/>
                <a:gd name="T4" fmla="*/ 0 w 564"/>
                <a:gd name="T5" fmla="*/ 0 h 574"/>
                <a:gd name="T6" fmla="*/ 0 w 564"/>
                <a:gd name="T7" fmla="*/ 0 h 574"/>
                <a:gd name="T8" fmla="*/ 0 w 564"/>
                <a:gd name="T9" fmla="*/ 0 h 574"/>
                <a:gd name="T10" fmla="*/ 0 w 564"/>
                <a:gd name="T11" fmla="*/ 0 h 574"/>
                <a:gd name="T12" fmla="*/ 0 w 564"/>
                <a:gd name="T13" fmla="*/ 0 h 574"/>
                <a:gd name="T14" fmla="*/ 0 w 564"/>
                <a:gd name="T15" fmla="*/ 0 h 574"/>
                <a:gd name="T16" fmla="*/ 0 w 564"/>
                <a:gd name="T17" fmla="*/ 0 h 574"/>
                <a:gd name="T18" fmla="*/ 0 w 564"/>
                <a:gd name="T19" fmla="*/ 0 h 574"/>
                <a:gd name="T20" fmla="*/ 0 w 564"/>
                <a:gd name="T21" fmla="*/ 0 h 574"/>
                <a:gd name="T22" fmla="*/ 0 w 564"/>
                <a:gd name="T23" fmla="*/ 0 h 574"/>
                <a:gd name="T24" fmla="*/ 0 w 564"/>
                <a:gd name="T25" fmla="*/ 0 h 574"/>
                <a:gd name="T26" fmla="*/ 0 w 564"/>
                <a:gd name="T27" fmla="*/ 0 h 574"/>
                <a:gd name="T28" fmla="*/ 0 w 564"/>
                <a:gd name="T29" fmla="*/ 0 h 574"/>
                <a:gd name="T30" fmla="*/ 0 w 564"/>
                <a:gd name="T31" fmla="*/ 0 h 574"/>
                <a:gd name="T32" fmla="*/ 0 w 564"/>
                <a:gd name="T33" fmla="*/ 0 h 574"/>
                <a:gd name="T34" fmla="*/ 0 w 564"/>
                <a:gd name="T35" fmla="*/ 0 h 574"/>
                <a:gd name="T36" fmla="*/ 0 w 564"/>
                <a:gd name="T37" fmla="*/ 0 h 574"/>
                <a:gd name="T38" fmla="*/ 0 w 564"/>
                <a:gd name="T39" fmla="*/ 0 h 574"/>
                <a:gd name="T40" fmla="*/ 0 w 564"/>
                <a:gd name="T41" fmla="*/ 0 h 574"/>
                <a:gd name="T42" fmla="*/ 0 w 564"/>
                <a:gd name="T43" fmla="*/ 0 h 574"/>
                <a:gd name="T44" fmla="*/ 0 w 564"/>
                <a:gd name="T45" fmla="*/ 0 h 574"/>
                <a:gd name="T46" fmla="*/ 0 w 564"/>
                <a:gd name="T47" fmla="*/ 0 h 574"/>
                <a:gd name="T48" fmla="*/ 0 w 564"/>
                <a:gd name="T49" fmla="*/ 0 h 574"/>
                <a:gd name="T50" fmla="*/ 0 w 564"/>
                <a:gd name="T51" fmla="*/ 0 h 574"/>
                <a:gd name="T52" fmla="*/ 0 w 564"/>
                <a:gd name="T53" fmla="*/ 0 h 574"/>
                <a:gd name="T54" fmla="*/ 0 w 564"/>
                <a:gd name="T55" fmla="*/ 0 h 574"/>
                <a:gd name="T56" fmla="*/ 0 w 564"/>
                <a:gd name="T57" fmla="*/ 0 h 574"/>
                <a:gd name="T58" fmla="*/ 0 w 564"/>
                <a:gd name="T59" fmla="*/ 0 h 574"/>
                <a:gd name="T60" fmla="*/ 0 w 564"/>
                <a:gd name="T61" fmla="*/ 0 h 574"/>
                <a:gd name="T62" fmla="*/ 0 w 564"/>
                <a:gd name="T63" fmla="*/ 0 h 574"/>
                <a:gd name="T64" fmla="*/ 0 w 564"/>
                <a:gd name="T65" fmla="*/ 0 h 574"/>
                <a:gd name="T66" fmla="*/ 0 w 564"/>
                <a:gd name="T67" fmla="*/ 0 h 574"/>
                <a:gd name="T68" fmla="*/ 0 w 564"/>
                <a:gd name="T69" fmla="*/ 0 h 5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64" h="574">
                  <a:moveTo>
                    <a:pt x="282" y="54"/>
                  </a:moveTo>
                  <a:lnTo>
                    <a:pt x="255" y="58"/>
                  </a:lnTo>
                  <a:lnTo>
                    <a:pt x="232" y="67"/>
                  </a:lnTo>
                  <a:lnTo>
                    <a:pt x="211" y="85"/>
                  </a:lnTo>
                  <a:lnTo>
                    <a:pt x="194" y="109"/>
                  </a:lnTo>
                  <a:lnTo>
                    <a:pt x="180" y="142"/>
                  </a:lnTo>
                  <a:lnTo>
                    <a:pt x="169" y="182"/>
                  </a:lnTo>
                  <a:lnTo>
                    <a:pt x="163" y="230"/>
                  </a:lnTo>
                  <a:lnTo>
                    <a:pt x="161" y="288"/>
                  </a:lnTo>
                  <a:lnTo>
                    <a:pt x="163" y="345"/>
                  </a:lnTo>
                  <a:lnTo>
                    <a:pt x="169" y="393"/>
                  </a:lnTo>
                  <a:lnTo>
                    <a:pt x="180" y="434"/>
                  </a:lnTo>
                  <a:lnTo>
                    <a:pt x="194" y="466"/>
                  </a:lnTo>
                  <a:lnTo>
                    <a:pt x="211" y="491"/>
                  </a:lnTo>
                  <a:lnTo>
                    <a:pt x="232" y="508"/>
                  </a:lnTo>
                  <a:lnTo>
                    <a:pt x="255" y="518"/>
                  </a:lnTo>
                  <a:lnTo>
                    <a:pt x="282" y="522"/>
                  </a:lnTo>
                  <a:lnTo>
                    <a:pt x="309" y="518"/>
                  </a:lnTo>
                  <a:lnTo>
                    <a:pt x="332" y="508"/>
                  </a:lnTo>
                  <a:lnTo>
                    <a:pt x="353" y="491"/>
                  </a:lnTo>
                  <a:lnTo>
                    <a:pt x="370" y="466"/>
                  </a:lnTo>
                  <a:lnTo>
                    <a:pt x="383" y="434"/>
                  </a:lnTo>
                  <a:lnTo>
                    <a:pt x="395" y="393"/>
                  </a:lnTo>
                  <a:lnTo>
                    <a:pt x="401" y="345"/>
                  </a:lnTo>
                  <a:lnTo>
                    <a:pt x="403" y="288"/>
                  </a:lnTo>
                  <a:lnTo>
                    <a:pt x="401" y="230"/>
                  </a:lnTo>
                  <a:lnTo>
                    <a:pt x="395" y="182"/>
                  </a:lnTo>
                  <a:lnTo>
                    <a:pt x="383" y="142"/>
                  </a:lnTo>
                  <a:lnTo>
                    <a:pt x="370" y="109"/>
                  </a:lnTo>
                  <a:lnTo>
                    <a:pt x="353" y="85"/>
                  </a:lnTo>
                  <a:lnTo>
                    <a:pt x="332" y="67"/>
                  </a:lnTo>
                  <a:lnTo>
                    <a:pt x="309" y="58"/>
                  </a:lnTo>
                  <a:lnTo>
                    <a:pt x="282" y="54"/>
                  </a:lnTo>
                  <a:close/>
                  <a:moveTo>
                    <a:pt x="282" y="0"/>
                  </a:moveTo>
                  <a:lnTo>
                    <a:pt x="330" y="4"/>
                  </a:lnTo>
                  <a:lnTo>
                    <a:pt x="374" y="15"/>
                  </a:lnTo>
                  <a:lnTo>
                    <a:pt x="418" y="37"/>
                  </a:lnTo>
                  <a:lnTo>
                    <a:pt x="458" y="63"/>
                  </a:lnTo>
                  <a:lnTo>
                    <a:pt x="493" y="96"/>
                  </a:lnTo>
                  <a:lnTo>
                    <a:pt x="521" y="136"/>
                  </a:lnTo>
                  <a:lnTo>
                    <a:pt x="545" y="180"/>
                  </a:lnTo>
                  <a:lnTo>
                    <a:pt x="558" y="232"/>
                  </a:lnTo>
                  <a:lnTo>
                    <a:pt x="564" y="288"/>
                  </a:lnTo>
                  <a:lnTo>
                    <a:pt x="558" y="343"/>
                  </a:lnTo>
                  <a:lnTo>
                    <a:pt x="545" y="395"/>
                  </a:lnTo>
                  <a:lnTo>
                    <a:pt x="521" y="439"/>
                  </a:lnTo>
                  <a:lnTo>
                    <a:pt x="493" y="480"/>
                  </a:lnTo>
                  <a:lnTo>
                    <a:pt x="458" y="512"/>
                  </a:lnTo>
                  <a:lnTo>
                    <a:pt x="418" y="539"/>
                  </a:lnTo>
                  <a:lnTo>
                    <a:pt x="374" y="558"/>
                  </a:lnTo>
                  <a:lnTo>
                    <a:pt x="330" y="570"/>
                  </a:lnTo>
                  <a:lnTo>
                    <a:pt x="282" y="574"/>
                  </a:lnTo>
                  <a:lnTo>
                    <a:pt x="234" y="570"/>
                  </a:lnTo>
                  <a:lnTo>
                    <a:pt x="190" y="558"/>
                  </a:lnTo>
                  <a:lnTo>
                    <a:pt x="146" y="539"/>
                  </a:lnTo>
                  <a:lnTo>
                    <a:pt x="105" y="512"/>
                  </a:lnTo>
                  <a:lnTo>
                    <a:pt x="71" y="480"/>
                  </a:lnTo>
                  <a:lnTo>
                    <a:pt x="42" y="439"/>
                  </a:lnTo>
                  <a:lnTo>
                    <a:pt x="19" y="395"/>
                  </a:lnTo>
                  <a:lnTo>
                    <a:pt x="6" y="343"/>
                  </a:lnTo>
                  <a:lnTo>
                    <a:pt x="0" y="288"/>
                  </a:lnTo>
                  <a:lnTo>
                    <a:pt x="6" y="232"/>
                  </a:lnTo>
                  <a:lnTo>
                    <a:pt x="19" y="180"/>
                  </a:lnTo>
                  <a:lnTo>
                    <a:pt x="42" y="136"/>
                  </a:lnTo>
                  <a:lnTo>
                    <a:pt x="71" y="96"/>
                  </a:lnTo>
                  <a:lnTo>
                    <a:pt x="105" y="63"/>
                  </a:lnTo>
                  <a:lnTo>
                    <a:pt x="146" y="37"/>
                  </a:lnTo>
                  <a:lnTo>
                    <a:pt x="190" y="15"/>
                  </a:lnTo>
                  <a:lnTo>
                    <a:pt x="234" y="4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9" name="Freeform 28"/>
            <p:cNvSpPr>
              <a:spLocks/>
            </p:cNvSpPr>
            <p:nvPr userDrawn="1"/>
          </p:nvSpPr>
          <p:spPr bwMode="black">
            <a:xfrm>
              <a:off x="737" y="875"/>
              <a:ext cx="58" cy="70"/>
            </a:xfrm>
            <a:custGeom>
              <a:avLst/>
              <a:gdLst>
                <a:gd name="T0" fmla="*/ 0 w 468"/>
                <a:gd name="T1" fmla="*/ 0 h 560"/>
                <a:gd name="T2" fmla="*/ 0 w 468"/>
                <a:gd name="T3" fmla="*/ 0 h 560"/>
                <a:gd name="T4" fmla="*/ 0 w 468"/>
                <a:gd name="T5" fmla="*/ 0 h 560"/>
                <a:gd name="T6" fmla="*/ 0 w 468"/>
                <a:gd name="T7" fmla="*/ 0 h 560"/>
                <a:gd name="T8" fmla="*/ 0 w 468"/>
                <a:gd name="T9" fmla="*/ 0 h 560"/>
                <a:gd name="T10" fmla="*/ 0 w 468"/>
                <a:gd name="T11" fmla="*/ 0 h 560"/>
                <a:gd name="T12" fmla="*/ 0 w 468"/>
                <a:gd name="T13" fmla="*/ 0 h 560"/>
                <a:gd name="T14" fmla="*/ 0 w 468"/>
                <a:gd name="T15" fmla="*/ 0 h 560"/>
                <a:gd name="T16" fmla="*/ 0 w 468"/>
                <a:gd name="T17" fmla="*/ 0 h 560"/>
                <a:gd name="T18" fmla="*/ 0 w 468"/>
                <a:gd name="T19" fmla="*/ 0 h 560"/>
                <a:gd name="T20" fmla="*/ 0 w 468"/>
                <a:gd name="T21" fmla="*/ 0 h 560"/>
                <a:gd name="T22" fmla="*/ 0 w 468"/>
                <a:gd name="T23" fmla="*/ 0 h 560"/>
                <a:gd name="T24" fmla="*/ 0 w 468"/>
                <a:gd name="T25" fmla="*/ 0 h 560"/>
                <a:gd name="T26" fmla="*/ 0 w 468"/>
                <a:gd name="T27" fmla="*/ 0 h 560"/>
                <a:gd name="T28" fmla="*/ 0 w 468"/>
                <a:gd name="T29" fmla="*/ 0 h 560"/>
                <a:gd name="T30" fmla="*/ 0 w 468"/>
                <a:gd name="T31" fmla="*/ 0 h 560"/>
                <a:gd name="T32" fmla="*/ 0 w 468"/>
                <a:gd name="T33" fmla="*/ 0 h 560"/>
                <a:gd name="T34" fmla="*/ 0 w 468"/>
                <a:gd name="T35" fmla="*/ 0 h 560"/>
                <a:gd name="T36" fmla="*/ 0 w 468"/>
                <a:gd name="T37" fmla="*/ 0 h 560"/>
                <a:gd name="T38" fmla="*/ 0 w 468"/>
                <a:gd name="T39" fmla="*/ 0 h 560"/>
                <a:gd name="T40" fmla="*/ 0 w 468"/>
                <a:gd name="T41" fmla="*/ 0 h 560"/>
                <a:gd name="T42" fmla="*/ 0 w 468"/>
                <a:gd name="T43" fmla="*/ 0 h 560"/>
                <a:gd name="T44" fmla="*/ 0 w 468"/>
                <a:gd name="T45" fmla="*/ 0 h 560"/>
                <a:gd name="T46" fmla="*/ 0 w 468"/>
                <a:gd name="T47" fmla="*/ 0 h 560"/>
                <a:gd name="T48" fmla="*/ 0 w 468"/>
                <a:gd name="T49" fmla="*/ 0 h 560"/>
                <a:gd name="T50" fmla="*/ 0 w 468"/>
                <a:gd name="T51" fmla="*/ 0 h 560"/>
                <a:gd name="T52" fmla="*/ 0 w 468"/>
                <a:gd name="T53" fmla="*/ 0 h 560"/>
                <a:gd name="T54" fmla="*/ 0 w 468"/>
                <a:gd name="T55" fmla="*/ 0 h 560"/>
                <a:gd name="T56" fmla="*/ 0 w 468"/>
                <a:gd name="T57" fmla="*/ 0 h 560"/>
                <a:gd name="T58" fmla="*/ 0 w 468"/>
                <a:gd name="T59" fmla="*/ 0 h 560"/>
                <a:gd name="T60" fmla="*/ 0 w 468"/>
                <a:gd name="T61" fmla="*/ 0 h 560"/>
                <a:gd name="T62" fmla="*/ 0 w 468"/>
                <a:gd name="T63" fmla="*/ 0 h 560"/>
                <a:gd name="T64" fmla="*/ 0 w 468"/>
                <a:gd name="T65" fmla="*/ 0 h 560"/>
                <a:gd name="T66" fmla="*/ 0 w 468"/>
                <a:gd name="T67" fmla="*/ 0 h 560"/>
                <a:gd name="T68" fmla="*/ 0 w 468"/>
                <a:gd name="T69" fmla="*/ 0 h 560"/>
                <a:gd name="T70" fmla="*/ 0 w 468"/>
                <a:gd name="T71" fmla="*/ 0 h 560"/>
                <a:gd name="T72" fmla="*/ 0 w 468"/>
                <a:gd name="T73" fmla="*/ 0 h 560"/>
                <a:gd name="T74" fmla="*/ 0 w 468"/>
                <a:gd name="T75" fmla="*/ 0 h 560"/>
                <a:gd name="T76" fmla="*/ 0 w 468"/>
                <a:gd name="T77" fmla="*/ 0 h 56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68" h="560">
                  <a:moveTo>
                    <a:pt x="211" y="0"/>
                  </a:moveTo>
                  <a:lnTo>
                    <a:pt x="242" y="2"/>
                  </a:lnTo>
                  <a:lnTo>
                    <a:pt x="273" y="6"/>
                  </a:lnTo>
                  <a:lnTo>
                    <a:pt x="301" y="11"/>
                  </a:lnTo>
                  <a:lnTo>
                    <a:pt x="330" y="23"/>
                  </a:lnTo>
                  <a:lnTo>
                    <a:pt x="355" y="38"/>
                  </a:lnTo>
                  <a:lnTo>
                    <a:pt x="378" y="57"/>
                  </a:lnTo>
                  <a:lnTo>
                    <a:pt x="397" y="84"/>
                  </a:lnTo>
                  <a:lnTo>
                    <a:pt x="413" y="115"/>
                  </a:lnTo>
                  <a:lnTo>
                    <a:pt x="420" y="153"/>
                  </a:lnTo>
                  <a:lnTo>
                    <a:pt x="424" y="197"/>
                  </a:lnTo>
                  <a:lnTo>
                    <a:pt x="424" y="451"/>
                  </a:lnTo>
                  <a:lnTo>
                    <a:pt x="426" y="479"/>
                  </a:lnTo>
                  <a:lnTo>
                    <a:pt x="430" y="504"/>
                  </a:lnTo>
                  <a:lnTo>
                    <a:pt x="438" y="522"/>
                  </a:lnTo>
                  <a:lnTo>
                    <a:pt x="449" y="533"/>
                  </a:lnTo>
                  <a:lnTo>
                    <a:pt x="468" y="537"/>
                  </a:lnTo>
                  <a:lnTo>
                    <a:pt x="443" y="550"/>
                  </a:lnTo>
                  <a:lnTo>
                    <a:pt x="415" y="558"/>
                  </a:lnTo>
                  <a:lnTo>
                    <a:pt x="386" y="560"/>
                  </a:lnTo>
                  <a:lnTo>
                    <a:pt x="361" y="558"/>
                  </a:lnTo>
                  <a:lnTo>
                    <a:pt x="340" y="552"/>
                  </a:lnTo>
                  <a:lnTo>
                    <a:pt x="321" y="541"/>
                  </a:lnTo>
                  <a:lnTo>
                    <a:pt x="303" y="525"/>
                  </a:lnTo>
                  <a:lnTo>
                    <a:pt x="292" y="504"/>
                  </a:lnTo>
                  <a:lnTo>
                    <a:pt x="284" y="477"/>
                  </a:lnTo>
                  <a:lnTo>
                    <a:pt x="282" y="447"/>
                  </a:lnTo>
                  <a:lnTo>
                    <a:pt x="282" y="257"/>
                  </a:lnTo>
                  <a:lnTo>
                    <a:pt x="236" y="282"/>
                  </a:lnTo>
                  <a:lnTo>
                    <a:pt x="200" y="307"/>
                  </a:lnTo>
                  <a:lnTo>
                    <a:pt x="173" y="334"/>
                  </a:lnTo>
                  <a:lnTo>
                    <a:pt x="156" y="360"/>
                  </a:lnTo>
                  <a:lnTo>
                    <a:pt x="146" y="389"/>
                  </a:lnTo>
                  <a:lnTo>
                    <a:pt x="142" y="422"/>
                  </a:lnTo>
                  <a:lnTo>
                    <a:pt x="146" y="449"/>
                  </a:lnTo>
                  <a:lnTo>
                    <a:pt x="154" y="470"/>
                  </a:lnTo>
                  <a:lnTo>
                    <a:pt x="167" y="485"/>
                  </a:lnTo>
                  <a:lnTo>
                    <a:pt x="183" y="497"/>
                  </a:lnTo>
                  <a:lnTo>
                    <a:pt x="200" y="500"/>
                  </a:lnTo>
                  <a:lnTo>
                    <a:pt x="217" y="502"/>
                  </a:lnTo>
                  <a:lnTo>
                    <a:pt x="234" y="497"/>
                  </a:lnTo>
                  <a:lnTo>
                    <a:pt x="250" y="489"/>
                  </a:lnTo>
                  <a:lnTo>
                    <a:pt x="263" y="476"/>
                  </a:lnTo>
                  <a:lnTo>
                    <a:pt x="250" y="504"/>
                  </a:lnTo>
                  <a:lnTo>
                    <a:pt x="231" y="527"/>
                  </a:lnTo>
                  <a:lnTo>
                    <a:pt x="206" y="545"/>
                  </a:lnTo>
                  <a:lnTo>
                    <a:pt x="175" y="556"/>
                  </a:lnTo>
                  <a:lnTo>
                    <a:pt x="142" y="560"/>
                  </a:lnTo>
                  <a:lnTo>
                    <a:pt x="104" y="556"/>
                  </a:lnTo>
                  <a:lnTo>
                    <a:pt x="71" y="543"/>
                  </a:lnTo>
                  <a:lnTo>
                    <a:pt x="43" y="523"/>
                  </a:lnTo>
                  <a:lnTo>
                    <a:pt x="20" y="497"/>
                  </a:lnTo>
                  <a:lnTo>
                    <a:pt x="6" y="464"/>
                  </a:lnTo>
                  <a:lnTo>
                    <a:pt x="0" y="428"/>
                  </a:lnTo>
                  <a:lnTo>
                    <a:pt x="4" y="391"/>
                  </a:lnTo>
                  <a:lnTo>
                    <a:pt x="18" y="360"/>
                  </a:lnTo>
                  <a:lnTo>
                    <a:pt x="39" y="334"/>
                  </a:lnTo>
                  <a:lnTo>
                    <a:pt x="66" y="311"/>
                  </a:lnTo>
                  <a:lnTo>
                    <a:pt x="96" y="289"/>
                  </a:lnTo>
                  <a:lnTo>
                    <a:pt x="131" y="270"/>
                  </a:lnTo>
                  <a:lnTo>
                    <a:pt x="167" y="253"/>
                  </a:lnTo>
                  <a:lnTo>
                    <a:pt x="208" y="238"/>
                  </a:lnTo>
                  <a:lnTo>
                    <a:pt x="246" y="220"/>
                  </a:lnTo>
                  <a:lnTo>
                    <a:pt x="282" y="203"/>
                  </a:lnTo>
                  <a:lnTo>
                    <a:pt x="282" y="149"/>
                  </a:lnTo>
                  <a:lnTo>
                    <a:pt x="278" y="119"/>
                  </a:lnTo>
                  <a:lnTo>
                    <a:pt x="267" y="94"/>
                  </a:lnTo>
                  <a:lnTo>
                    <a:pt x="248" y="77"/>
                  </a:lnTo>
                  <a:lnTo>
                    <a:pt x="221" y="67"/>
                  </a:lnTo>
                  <a:lnTo>
                    <a:pt x="186" y="63"/>
                  </a:lnTo>
                  <a:lnTo>
                    <a:pt x="156" y="65"/>
                  </a:lnTo>
                  <a:lnTo>
                    <a:pt x="123" y="71"/>
                  </a:lnTo>
                  <a:lnTo>
                    <a:pt x="92" y="78"/>
                  </a:lnTo>
                  <a:lnTo>
                    <a:pt x="66" y="88"/>
                  </a:lnTo>
                  <a:lnTo>
                    <a:pt x="66" y="23"/>
                  </a:lnTo>
                  <a:lnTo>
                    <a:pt x="91" y="15"/>
                  </a:lnTo>
                  <a:lnTo>
                    <a:pt x="125" y="7"/>
                  </a:lnTo>
                  <a:lnTo>
                    <a:pt x="167" y="2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20" name="Freeform 29"/>
            <p:cNvSpPr>
              <a:spLocks/>
            </p:cNvSpPr>
            <p:nvPr userDrawn="1"/>
          </p:nvSpPr>
          <p:spPr bwMode="black">
            <a:xfrm>
              <a:off x="418" y="875"/>
              <a:ext cx="58" cy="70"/>
            </a:xfrm>
            <a:custGeom>
              <a:avLst/>
              <a:gdLst>
                <a:gd name="T0" fmla="*/ 0 w 468"/>
                <a:gd name="T1" fmla="*/ 0 h 560"/>
                <a:gd name="T2" fmla="*/ 0 w 468"/>
                <a:gd name="T3" fmla="*/ 0 h 560"/>
                <a:gd name="T4" fmla="*/ 0 w 468"/>
                <a:gd name="T5" fmla="*/ 0 h 560"/>
                <a:gd name="T6" fmla="*/ 0 w 468"/>
                <a:gd name="T7" fmla="*/ 0 h 560"/>
                <a:gd name="T8" fmla="*/ 0 w 468"/>
                <a:gd name="T9" fmla="*/ 0 h 560"/>
                <a:gd name="T10" fmla="*/ 0 w 468"/>
                <a:gd name="T11" fmla="*/ 0 h 560"/>
                <a:gd name="T12" fmla="*/ 0 w 468"/>
                <a:gd name="T13" fmla="*/ 0 h 560"/>
                <a:gd name="T14" fmla="*/ 0 w 468"/>
                <a:gd name="T15" fmla="*/ 0 h 560"/>
                <a:gd name="T16" fmla="*/ 0 w 468"/>
                <a:gd name="T17" fmla="*/ 0 h 560"/>
                <a:gd name="T18" fmla="*/ 0 w 468"/>
                <a:gd name="T19" fmla="*/ 0 h 560"/>
                <a:gd name="T20" fmla="*/ 0 w 468"/>
                <a:gd name="T21" fmla="*/ 0 h 560"/>
                <a:gd name="T22" fmla="*/ 0 w 468"/>
                <a:gd name="T23" fmla="*/ 0 h 560"/>
                <a:gd name="T24" fmla="*/ 0 w 468"/>
                <a:gd name="T25" fmla="*/ 0 h 560"/>
                <a:gd name="T26" fmla="*/ 0 w 468"/>
                <a:gd name="T27" fmla="*/ 0 h 560"/>
                <a:gd name="T28" fmla="*/ 0 w 468"/>
                <a:gd name="T29" fmla="*/ 0 h 560"/>
                <a:gd name="T30" fmla="*/ 0 w 468"/>
                <a:gd name="T31" fmla="*/ 0 h 560"/>
                <a:gd name="T32" fmla="*/ 0 w 468"/>
                <a:gd name="T33" fmla="*/ 0 h 560"/>
                <a:gd name="T34" fmla="*/ 0 w 468"/>
                <a:gd name="T35" fmla="*/ 0 h 560"/>
                <a:gd name="T36" fmla="*/ 0 w 468"/>
                <a:gd name="T37" fmla="*/ 0 h 560"/>
                <a:gd name="T38" fmla="*/ 0 w 468"/>
                <a:gd name="T39" fmla="*/ 0 h 560"/>
                <a:gd name="T40" fmla="*/ 0 w 468"/>
                <a:gd name="T41" fmla="*/ 0 h 560"/>
                <a:gd name="T42" fmla="*/ 0 w 468"/>
                <a:gd name="T43" fmla="*/ 0 h 560"/>
                <a:gd name="T44" fmla="*/ 0 w 468"/>
                <a:gd name="T45" fmla="*/ 0 h 560"/>
                <a:gd name="T46" fmla="*/ 0 w 468"/>
                <a:gd name="T47" fmla="*/ 0 h 560"/>
                <a:gd name="T48" fmla="*/ 0 w 468"/>
                <a:gd name="T49" fmla="*/ 0 h 560"/>
                <a:gd name="T50" fmla="*/ 0 w 468"/>
                <a:gd name="T51" fmla="*/ 0 h 560"/>
                <a:gd name="T52" fmla="*/ 0 w 468"/>
                <a:gd name="T53" fmla="*/ 0 h 560"/>
                <a:gd name="T54" fmla="*/ 0 w 468"/>
                <a:gd name="T55" fmla="*/ 0 h 560"/>
                <a:gd name="T56" fmla="*/ 0 w 468"/>
                <a:gd name="T57" fmla="*/ 0 h 560"/>
                <a:gd name="T58" fmla="*/ 0 w 468"/>
                <a:gd name="T59" fmla="*/ 0 h 560"/>
                <a:gd name="T60" fmla="*/ 0 w 468"/>
                <a:gd name="T61" fmla="*/ 0 h 560"/>
                <a:gd name="T62" fmla="*/ 0 w 468"/>
                <a:gd name="T63" fmla="*/ 0 h 560"/>
                <a:gd name="T64" fmla="*/ 0 w 468"/>
                <a:gd name="T65" fmla="*/ 0 h 560"/>
                <a:gd name="T66" fmla="*/ 0 w 468"/>
                <a:gd name="T67" fmla="*/ 0 h 560"/>
                <a:gd name="T68" fmla="*/ 0 w 468"/>
                <a:gd name="T69" fmla="*/ 0 h 560"/>
                <a:gd name="T70" fmla="*/ 0 w 468"/>
                <a:gd name="T71" fmla="*/ 0 h 560"/>
                <a:gd name="T72" fmla="*/ 0 w 468"/>
                <a:gd name="T73" fmla="*/ 0 h 560"/>
                <a:gd name="T74" fmla="*/ 0 w 468"/>
                <a:gd name="T75" fmla="*/ 0 h 560"/>
                <a:gd name="T76" fmla="*/ 0 w 468"/>
                <a:gd name="T77" fmla="*/ 0 h 560"/>
                <a:gd name="T78" fmla="*/ 0 w 468"/>
                <a:gd name="T79" fmla="*/ 0 h 5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68" h="560">
                  <a:moveTo>
                    <a:pt x="211" y="0"/>
                  </a:moveTo>
                  <a:lnTo>
                    <a:pt x="242" y="2"/>
                  </a:lnTo>
                  <a:lnTo>
                    <a:pt x="272" y="6"/>
                  </a:lnTo>
                  <a:lnTo>
                    <a:pt x="303" y="11"/>
                  </a:lnTo>
                  <a:lnTo>
                    <a:pt x="330" y="23"/>
                  </a:lnTo>
                  <a:lnTo>
                    <a:pt x="357" y="38"/>
                  </a:lnTo>
                  <a:lnTo>
                    <a:pt x="380" y="57"/>
                  </a:lnTo>
                  <a:lnTo>
                    <a:pt x="399" y="84"/>
                  </a:lnTo>
                  <a:lnTo>
                    <a:pt x="412" y="115"/>
                  </a:lnTo>
                  <a:lnTo>
                    <a:pt x="422" y="153"/>
                  </a:lnTo>
                  <a:lnTo>
                    <a:pt x="426" y="197"/>
                  </a:lnTo>
                  <a:lnTo>
                    <a:pt x="426" y="451"/>
                  </a:lnTo>
                  <a:lnTo>
                    <a:pt x="428" y="479"/>
                  </a:lnTo>
                  <a:lnTo>
                    <a:pt x="432" y="504"/>
                  </a:lnTo>
                  <a:lnTo>
                    <a:pt x="437" y="522"/>
                  </a:lnTo>
                  <a:lnTo>
                    <a:pt x="451" y="533"/>
                  </a:lnTo>
                  <a:lnTo>
                    <a:pt x="468" y="537"/>
                  </a:lnTo>
                  <a:lnTo>
                    <a:pt x="451" y="546"/>
                  </a:lnTo>
                  <a:lnTo>
                    <a:pt x="430" y="554"/>
                  </a:lnTo>
                  <a:lnTo>
                    <a:pt x="409" y="558"/>
                  </a:lnTo>
                  <a:lnTo>
                    <a:pt x="388" y="560"/>
                  </a:lnTo>
                  <a:lnTo>
                    <a:pt x="363" y="558"/>
                  </a:lnTo>
                  <a:lnTo>
                    <a:pt x="340" y="552"/>
                  </a:lnTo>
                  <a:lnTo>
                    <a:pt x="320" y="541"/>
                  </a:lnTo>
                  <a:lnTo>
                    <a:pt x="305" y="525"/>
                  </a:lnTo>
                  <a:lnTo>
                    <a:pt x="292" y="504"/>
                  </a:lnTo>
                  <a:lnTo>
                    <a:pt x="284" y="477"/>
                  </a:lnTo>
                  <a:lnTo>
                    <a:pt x="282" y="447"/>
                  </a:lnTo>
                  <a:lnTo>
                    <a:pt x="282" y="257"/>
                  </a:lnTo>
                  <a:lnTo>
                    <a:pt x="236" y="282"/>
                  </a:lnTo>
                  <a:lnTo>
                    <a:pt x="200" y="307"/>
                  </a:lnTo>
                  <a:lnTo>
                    <a:pt x="173" y="334"/>
                  </a:lnTo>
                  <a:lnTo>
                    <a:pt x="156" y="360"/>
                  </a:lnTo>
                  <a:lnTo>
                    <a:pt x="146" y="389"/>
                  </a:lnTo>
                  <a:lnTo>
                    <a:pt x="142" y="422"/>
                  </a:lnTo>
                  <a:lnTo>
                    <a:pt x="146" y="449"/>
                  </a:lnTo>
                  <a:lnTo>
                    <a:pt x="154" y="470"/>
                  </a:lnTo>
                  <a:lnTo>
                    <a:pt x="167" y="485"/>
                  </a:lnTo>
                  <a:lnTo>
                    <a:pt x="182" y="497"/>
                  </a:lnTo>
                  <a:lnTo>
                    <a:pt x="200" y="500"/>
                  </a:lnTo>
                  <a:lnTo>
                    <a:pt x="217" y="502"/>
                  </a:lnTo>
                  <a:lnTo>
                    <a:pt x="234" y="497"/>
                  </a:lnTo>
                  <a:lnTo>
                    <a:pt x="249" y="489"/>
                  </a:lnTo>
                  <a:lnTo>
                    <a:pt x="263" y="476"/>
                  </a:lnTo>
                  <a:lnTo>
                    <a:pt x="249" y="504"/>
                  </a:lnTo>
                  <a:lnTo>
                    <a:pt x="230" y="527"/>
                  </a:lnTo>
                  <a:lnTo>
                    <a:pt x="205" y="545"/>
                  </a:lnTo>
                  <a:lnTo>
                    <a:pt x="177" y="556"/>
                  </a:lnTo>
                  <a:lnTo>
                    <a:pt x="144" y="560"/>
                  </a:lnTo>
                  <a:lnTo>
                    <a:pt x="106" y="556"/>
                  </a:lnTo>
                  <a:lnTo>
                    <a:pt x="71" y="543"/>
                  </a:lnTo>
                  <a:lnTo>
                    <a:pt x="42" y="523"/>
                  </a:lnTo>
                  <a:lnTo>
                    <a:pt x="19" y="497"/>
                  </a:lnTo>
                  <a:lnTo>
                    <a:pt x="6" y="464"/>
                  </a:lnTo>
                  <a:lnTo>
                    <a:pt x="0" y="428"/>
                  </a:lnTo>
                  <a:lnTo>
                    <a:pt x="4" y="391"/>
                  </a:lnTo>
                  <a:lnTo>
                    <a:pt x="17" y="360"/>
                  </a:lnTo>
                  <a:lnTo>
                    <a:pt x="39" y="334"/>
                  </a:lnTo>
                  <a:lnTo>
                    <a:pt x="65" y="311"/>
                  </a:lnTo>
                  <a:lnTo>
                    <a:pt x="96" y="289"/>
                  </a:lnTo>
                  <a:lnTo>
                    <a:pt x="131" y="270"/>
                  </a:lnTo>
                  <a:lnTo>
                    <a:pt x="169" y="253"/>
                  </a:lnTo>
                  <a:lnTo>
                    <a:pt x="207" y="238"/>
                  </a:lnTo>
                  <a:lnTo>
                    <a:pt x="246" y="220"/>
                  </a:lnTo>
                  <a:lnTo>
                    <a:pt x="282" y="203"/>
                  </a:lnTo>
                  <a:lnTo>
                    <a:pt x="282" y="149"/>
                  </a:lnTo>
                  <a:lnTo>
                    <a:pt x="278" y="119"/>
                  </a:lnTo>
                  <a:lnTo>
                    <a:pt x="267" y="94"/>
                  </a:lnTo>
                  <a:lnTo>
                    <a:pt x="248" y="77"/>
                  </a:lnTo>
                  <a:lnTo>
                    <a:pt x="221" y="67"/>
                  </a:lnTo>
                  <a:lnTo>
                    <a:pt x="186" y="63"/>
                  </a:lnTo>
                  <a:lnTo>
                    <a:pt x="157" y="65"/>
                  </a:lnTo>
                  <a:lnTo>
                    <a:pt x="125" y="71"/>
                  </a:lnTo>
                  <a:lnTo>
                    <a:pt x="94" y="78"/>
                  </a:lnTo>
                  <a:lnTo>
                    <a:pt x="65" y="88"/>
                  </a:lnTo>
                  <a:lnTo>
                    <a:pt x="65" y="23"/>
                  </a:lnTo>
                  <a:lnTo>
                    <a:pt x="85" y="17"/>
                  </a:lnTo>
                  <a:lnTo>
                    <a:pt x="111" y="11"/>
                  </a:lnTo>
                  <a:lnTo>
                    <a:pt x="142" y="6"/>
                  </a:lnTo>
                  <a:lnTo>
                    <a:pt x="177" y="2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21" name="Freeform 30"/>
            <p:cNvSpPr>
              <a:spLocks/>
            </p:cNvSpPr>
            <p:nvPr userDrawn="1"/>
          </p:nvSpPr>
          <p:spPr bwMode="black">
            <a:xfrm>
              <a:off x="310" y="839"/>
              <a:ext cx="93" cy="107"/>
            </a:xfrm>
            <a:custGeom>
              <a:avLst/>
              <a:gdLst>
                <a:gd name="T0" fmla="*/ 0 w 744"/>
                <a:gd name="T1" fmla="*/ 0 h 854"/>
                <a:gd name="T2" fmla="*/ 0 w 744"/>
                <a:gd name="T3" fmla="*/ 0 h 854"/>
                <a:gd name="T4" fmla="*/ 0 w 744"/>
                <a:gd name="T5" fmla="*/ 0 h 854"/>
                <a:gd name="T6" fmla="*/ 0 w 744"/>
                <a:gd name="T7" fmla="*/ 0 h 854"/>
                <a:gd name="T8" fmla="*/ 0 w 744"/>
                <a:gd name="T9" fmla="*/ 0 h 854"/>
                <a:gd name="T10" fmla="*/ 0 w 744"/>
                <a:gd name="T11" fmla="*/ 0 h 854"/>
                <a:gd name="T12" fmla="*/ 0 w 744"/>
                <a:gd name="T13" fmla="*/ 0 h 854"/>
                <a:gd name="T14" fmla="*/ 0 w 744"/>
                <a:gd name="T15" fmla="*/ 0 h 854"/>
                <a:gd name="T16" fmla="*/ 0 w 744"/>
                <a:gd name="T17" fmla="*/ 0 h 854"/>
                <a:gd name="T18" fmla="*/ 0 w 744"/>
                <a:gd name="T19" fmla="*/ 0 h 854"/>
                <a:gd name="T20" fmla="*/ 0 w 744"/>
                <a:gd name="T21" fmla="*/ 0 h 8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44" h="854">
                  <a:moveTo>
                    <a:pt x="0" y="0"/>
                  </a:moveTo>
                  <a:lnTo>
                    <a:pt x="38" y="0"/>
                  </a:lnTo>
                  <a:lnTo>
                    <a:pt x="652" y="585"/>
                  </a:lnTo>
                  <a:lnTo>
                    <a:pt x="652" y="10"/>
                  </a:lnTo>
                  <a:lnTo>
                    <a:pt x="744" y="10"/>
                  </a:lnTo>
                  <a:lnTo>
                    <a:pt x="744" y="854"/>
                  </a:lnTo>
                  <a:lnTo>
                    <a:pt x="710" y="854"/>
                  </a:lnTo>
                  <a:lnTo>
                    <a:pt x="100" y="273"/>
                  </a:lnTo>
                  <a:lnTo>
                    <a:pt x="100" y="844"/>
                  </a:lnTo>
                  <a:lnTo>
                    <a:pt x="0" y="8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</p:grp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187575" y="344488"/>
            <a:ext cx="64897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187575" y="2151063"/>
            <a:ext cx="6489700" cy="127793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049870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52159-4A7B-433B-B5D7-CA434DF1FD2E}" type="datetime3">
              <a:rPr lang="en-US">
                <a:solidFill>
                  <a:srgbClr val="44463E"/>
                </a:solidFill>
              </a:rPr>
              <a:pPr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E2CF9-C941-4E88-8A2F-7385585437C6}" type="slidenum">
              <a:rPr lang="en-US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9764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8CD73-7CD1-4D5E-8463-2DA01CEAFB10}" type="datetime3">
              <a:rPr lang="en-US">
                <a:solidFill>
                  <a:srgbClr val="44463E"/>
                </a:solidFill>
              </a:rPr>
              <a:pPr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C6895-C1C4-4D66-BFFA-7EBBFB239860}" type="slidenum">
              <a:rPr lang="en-US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606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87575" y="2157413"/>
            <a:ext cx="3173413" cy="3948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13388" y="2157413"/>
            <a:ext cx="3173412" cy="3948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6302B-27F6-4420-B296-A7B0F802F512}" type="datetime3">
              <a:rPr lang="en-US">
                <a:solidFill>
                  <a:srgbClr val="44463E"/>
                </a:solidFill>
              </a:rPr>
              <a:pPr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653B0-5500-49F8-A0FB-41BBBD46B636}" type="slidenum">
              <a:rPr lang="en-US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36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7C02D-908B-452B-8554-073A2532C031}" type="datetime3">
              <a:rPr lang="en-US">
                <a:solidFill>
                  <a:srgbClr val="44463E"/>
                </a:solidFill>
              </a:rPr>
              <a:pPr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18E78-D8CA-4742-B366-31BD8BFD0B44}" type="slidenum">
              <a:rPr lang="en-US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0917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55792-1344-45CD-B8D3-286F8243FF9A}" type="datetime3">
              <a:rPr lang="en-US">
                <a:solidFill>
                  <a:srgbClr val="44463E"/>
                </a:solidFill>
              </a:rPr>
              <a:pPr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8EE63-D34C-41B2-97B1-679A7F2C9DA0}" type="slidenum">
              <a:rPr lang="en-US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8149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6906-9C67-4554-BBDE-EE74798FAF4B}" type="datetime3">
              <a:rPr lang="en-US">
                <a:solidFill>
                  <a:srgbClr val="44463E"/>
                </a:solidFill>
              </a:rPr>
              <a:pPr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A17C7-2AE4-4598-A8EA-C2C334C79DBF}" type="slidenum">
              <a:rPr lang="en-US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361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61449-594A-4CF8-A435-0472250A8E1F}" type="datetime3">
              <a:rPr lang="en-US">
                <a:solidFill>
                  <a:srgbClr val="44463E"/>
                </a:solidFill>
              </a:rPr>
              <a:pPr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6B5A3-297B-4E47-9CFC-743F06F0C074}" type="slidenum">
              <a:rPr lang="en-US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6203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536D2-2CCD-490C-A983-70DE6735D913}" type="datetime3">
              <a:rPr lang="en-US">
                <a:solidFill>
                  <a:srgbClr val="44463E"/>
                </a:solidFill>
              </a:rPr>
              <a:pPr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76284-5BCE-4CCA-8054-050070C454DE}" type="slidenum">
              <a:rPr lang="en-US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7414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82832-2B13-4CBC-B926-F1D9F47B2D95}" type="datetime3">
              <a:rPr lang="en-US">
                <a:solidFill>
                  <a:srgbClr val="44463E"/>
                </a:solidFill>
              </a:rPr>
              <a:pPr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FE2B2-6B25-4731-8463-D0FC1BBF9E05}" type="slidenum">
              <a:rPr lang="en-US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4117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6138" y="344488"/>
            <a:ext cx="1668462" cy="5761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87575" y="344488"/>
            <a:ext cx="4856163" cy="5761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59AA0-FFAC-4EBD-9DCE-836B187DB246}" type="datetime3">
              <a:rPr lang="en-US">
                <a:solidFill>
                  <a:srgbClr val="44463E"/>
                </a:solidFill>
              </a:rPr>
              <a:pPr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E4494-5AF2-4EFE-8D1B-F2E4823F3D77}" type="slidenum">
              <a:rPr lang="en-US">
                <a:solidFill>
                  <a:srgbClr val="44463E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47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ChangeArrowheads="1"/>
          </p:cNvSpPr>
          <p:nvPr userDrawn="1"/>
        </p:nvSpPr>
        <p:spPr bwMode="auto">
          <a:xfrm>
            <a:off x="1" y="2103438"/>
            <a:ext cx="2633663" cy="475456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651" name="Rectangle 3"/>
          <p:cNvSpPr>
            <a:spLocks noChangeArrowheads="1"/>
          </p:cNvSpPr>
          <p:nvPr userDrawn="1"/>
        </p:nvSpPr>
        <p:spPr bwMode="auto">
          <a:xfrm>
            <a:off x="2620964" y="6"/>
            <a:ext cx="6523037" cy="21193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11652" name="Picture 4" descr="nt-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285750"/>
            <a:ext cx="2273300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591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D37FC1-7807-452C-82C4-505D581F8568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16981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0A37E-4F2E-4C9F-B9CA-9FBB01B3D1BD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58952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A391B-6EBE-42D1-B8B7-B46481E72770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606505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2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02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B9E80-86E0-4C9E-B2B9-E506DF6B06B1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53600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8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8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78601-AE16-48B1-A237-0E0425F9B642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49259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54C1A-152E-46CA-BEEC-C68FFB069A10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70872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4A96F-A8E6-4AAB-9F2E-7C3B54CFBE00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04031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A5A99-8127-4392-873E-D8A9EAA95423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18030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012B9-D47F-49E1-8EF3-9B2E8C1D6488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33045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6CDDE-9363-4CA7-9E41-D5F1B7E78865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2862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592CC-E6D3-42B8-B391-BB87E3DDF35B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1684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5C470-74E7-484B-85BA-77D37963EB40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3329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AA2B0A-16E1-41DE-8EA4-E90909C730FB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64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B144CE-9FEE-4E54-9279-8F4B2B9A356E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0563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2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02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2FE9EF-0931-4E60-BA33-6A963D0374F5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4485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8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8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A7A40-AF60-4AD8-A446-5F8FFFF299F6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5530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77995-A850-41E4-8ABC-4CA017A33BEE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2451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A15A6-1C06-42E6-8340-85B582F5715B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2037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33FF2-7E5D-4252-8B86-6A3F20DDD221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68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732E0-586C-468A-B60A-2BF204278CDE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623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0745D-252B-4B32-B528-304E900EAB9F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3520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39B7E7-C76F-4738-A60D-4C511115CEE9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7448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958BF-1022-446B-A650-06C767CB8717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60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9C717-A2F6-41C9-867A-70FDF46FF305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7100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0CEAD-FAFE-4CC4-906B-5142C3BA7D8B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3484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10E3A-D36D-4E56-BBA2-882D8875CD70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6539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1A273F-4AB6-4219-AB0D-E61066FC4481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7661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E75DA-2EA0-4832-95DD-39186022D1BF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0925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CE2F6-86CA-42E1-AFA8-A5AB63011A85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8575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88BC0-5B87-4404-A83F-16260CA79949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0680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B2BD5-3523-4D50-BF86-DAFE17779DE2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7118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DEF32-B4A4-46EB-9552-722D95DBA65D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1328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93F02-8119-4F9B-BE24-F50DEA5EA49A}" type="slidenum">
              <a:rPr lang="en-GB">
                <a:solidFill>
                  <a:srgbClr val="003300"/>
                </a:solidFill>
              </a:rPr>
              <a:pPr/>
              <a:t>‹#›</a:t>
            </a:fld>
            <a:endParaRPr lang="en-GB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779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2508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7326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5406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3599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8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8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7352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6554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8142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8165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049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76814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0520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ChangeArrowheads="1"/>
          </p:cNvSpPr>
          <p:nvPr userDrawn="1"/>
        </p:nvSpPr>
        <p:spPr bwMode="auto">
          <a:xfrm>
            <a:off x="1" y="2103438"/>
            <a:ext cx="2633663" cy="475456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11651" name="Rectangle 3"/>
          <p:cNvSpPr>
            <a:spLocks noChangeArrowheads="1"/>
          </p:cNvSpPr>
          <p:nvPr userDrawn="1"/>
        </p:nvSpPr>
        <p:spPr bwMode="auto">
          <a:xfrm>
            <a:off x="2620964" y="6"/>
            <a:ext cx="6523037" cy="21193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411652" name="Picture 4" descr="nt-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285750"/>
            <a:ext cx="2273300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544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BADD9-6548-42BB-BFD4-2F3591027E0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1352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2B77B4-71DB-4FDF-A519-08AD955A419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6673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67E495-4A4A-4AB5-938C-AC9645025ED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5636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3017F-A75D-4DEA-A864-61C6AF7CDE2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2335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6CF00-CC82-46B8-B92B-BCB19BEDAD8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94554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74D43-44CA-4B43-A4C4-C78B040C9FD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6448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E6320-0BE4-4D09-ABF9-1AB80DA6927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756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45E7E-BF8E-4621-B59F-D0A08E917D9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1662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4E16B4-3480-4734-85EA-6272BE078BB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832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4A9B1D-066D-4666-8B7D-D8C6464CE74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9533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71DD5-04A1-425B-B9E6-DA80CEE6B1A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6996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3C8E1-BAE9-44AE-880D-35170E3F661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667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FDCA7-570B-49D5-8BD9-446AC1289F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43366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67795-4F5B-437C-8D64-BB759D9AF31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35977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D705D-60CB-4FEA-9D34-E059AB49837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280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D206E-D185-485D-9E52-32B517C53AF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0028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A27E8-25ED-4BCD-868A-4CB105CC3B0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62537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77310-3A47-45AA-AE50-75D4A0E22B2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430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7E714-C22F-4F28-80B4-E94FD0CE710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275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18CEA-46A3-422C-A67B-4CA1D22E5EC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7404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FE017-F30E-47C3-8819-37190B5176D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85107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6C679-5FFC-4EBE-9630-E88D22051D3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14660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0098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23843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6594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67812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71673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8738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15973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2970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54958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4354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80617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ChangeArrowheads="1"/>
          </p:cNvSpPr>
          <p:nvPr userDrawn="1"/>
        </p:nvSpPr>
        <p:spPr bwMode="auto">
          <a:xfrm>
            <a:off x="1" y="2103438"/>
            <a:ext cx="2633663" cy="475456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651" name="Rectangle 3"/>
          <p:cNvSpPr>
            <a:spLocks noChangeArrowheads="1"/>
          </p:cNvSpPr>
          <p:nvPr userDrawn="1"/>
        </p:nvSpPr>
        <p:spPr bwMode="auto">
          <a:xfrm>
            <a:off x="2620964" y="6"/>
            <a:ext cx="6523037" cy="21193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11652" name="Picture 4" descr="nt-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285750"/>
            <a:ext cx="2273300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894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324F9-0CA8-4C9F-9B42-E3B9E37EFF38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077AA-394B-4CCD-AB9E-829B8D005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73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1822" y="344413"/>
            <a:ext cx="6677211" cy="127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1822" y="2170643"/>
            <a:ext cx="6498312" cy="39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6040" y="6436311"/>
            <a:ext cx="1511821" cy="15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858731-AD9F-47CE-960B-088AE7BBB716}" type="datetime3">
              <a:rPr lang="en-GB">
                <a:solidFill>
                  <a:srgbClr val="44463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 July, 2016</a:t>
            </a:fld>
            <a:endParaRPr lang="en-GB">
              <a:solidFill>
                <a:srgbClr val="44463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87108" y="6436311"/>
            <a:ext cx="4534205" cy="15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4463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8665" y="6436311"/>
            <a:ext cx="495122" cy="15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AE1FF-CADF-45C2-9F35-516AAC3E5B76}" type="slidenum">
              <a:rPr lang="en-GB">
                <a:solidFill>
                  <a:srgbClr val="44463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44463E"/>
              </a:solidFill>
            </a:endParaRPr>
          </a:p>
        </p:txBody>
      </p:sp>
      <p:grpSp>
        <p:nvGrpSpPr>
          <p:cNvPr id="1031" name="Group 32"/>
          <p:cNvGrpSpPr>
            <a:grpSpLocks/>
          </p:cNvGrpSpPr>
          <p:nvPr userDrawn="1"/>
        </p:nvGrpSpPr>
        <p:grpSpPr bwMode="auto">
          <a:xfrm>
            <a:off x="376702" y="485538"/>
            <a:ext cx="665201" cy="1328926"/>
            <a:chOff x="299" y="289"/>
            <a:chExt cx="528" cy="791"/>
          </a:xfrm>
        </p:grpSpPr>
        <p:sp>
          <p:nvSpPr>
            <p:cNvPr id="1032" name="Freeform 14"/>
            <p:cNvSpPr>
              <a:spLocks/>
            </p:cNvSpPr>
            <p:nvPr userDrawn="1"/>
          </p:nvSpPr>
          <p:spPr bwMode="black">
            <a:xfrm>
              <a:off x="299" y="289"/>
              <a:ext cx="497" cy="497"/>
            </a:xfrm>
            <a:custGeom>
              <a:avLst/>
              <a:gdLst>
                <a:gd name="T0" fmla="*/ 0 w 3967"/>
                <a:gd name="T1" fmla="*/ 0 h 3970"/>
                <a:gd name="T2" fmla="*/ 0 w 3967"/>
                <a:gd name="T3" fmla="*/ 0 h 3970"/>
                <a:gd name="T4" fmla="*/ 0 w 3967"/>
                <a:gd name="T5" fmla="*/ 0 h 3970"/>
                <a:gd name="T6" fmla="*/ 0 w 3967"/>
                <a:gd name="T7" fmla="*/ 0 h 3970"/>
                <a:gd name="T8" fmla="*/ 0 w 3967"/>
                <a:gd name="T9" fmla="*/ 0 h 3970"/>
                <a:gd name="T10" fmla="*/ 0 w 3967"/>
                <a:gd name="T11" fmla="*/ 0 h 3970"/>
                <a:gd name="T12" fmla="*/ 0 w 3967"/>
                <a:gd name="T13" fmla="*/ 0 h 3970"/>
                <a:gd name="T14" fmla="*/ 0 w 3967"/>
                <a:gd name="T15" fmla="*/ 0 h 3970"/>
                <a:gd name="T16" fmla="*/ 0 w 3967"/>
                <a:gd name="T17" fmla="*/ 0 h 3970"/>
                <a:gd name="T18" fmla="*/ 0 w 3967"/>
                <a:gd name="T19" fmla="*/ 0 h 3970"/>
                <a:gd name="T20" fmla="*/ 0 w 3967"/>
                <a:gd name="T21" fmla="*/ 0 h 3970"/>
                <a:gd name="T22" fmla="*/ 0 w 3967"/>
                <a:gd name="T23" fmla="*/ 0 h 3970"/>
                <a:gd name="T24" fmla="*/ 0 w 3967"/>
                <a:gd name="T25" fmla="*/ 0 h 3970"/>
                <a:gd name="T26" fmla="*/ 0 w 3967"/>
                <a:gd name="T27" fmla="*/ 0 h 3970"/>
                <a:gd name="T28" fmla="*/ 0 w 3967"/>
                <a:gd name="T29" fmla="*/ 0 h 3970"/>
                <a:gd name="T30" fmla="*/ 0 w 3967"/>
                <a:gd name="T31" fmla="*/ 0 h 3970"/>
                <a:gd name="T32" fmla="*/ 0 w 3967"/>
                <a:gd name="T33" fmla="*/ 0 h 3970"/>
                <a:gd name="T34" fmla="*/ 0 w 3967"/>
                <a:gd name="T35" fmla="*/ 0 h 3970"/>
                <a:gd name="T36" fmla="*/ 0 w 3967"/>
                <a:gd name="T37" fmla="*/ 0 h 3970"/>
                <a:gd name="T38" fmla="*/ 0 w 3967"/>
                <a:gd name="T39" fmla="*/ 0 h 3970"/>
                <a:gd name="T40" fmla="*/ 0 w 3967"/>
                <a:gd name="T41" fmla="*/ 0 h 3970"/>
                <a:gd name="T42" fmla="*/ 0 w 3967"/>
                <a:gd name="T43" fmla="*/ 0 h 3970"/>
                <a:gd name="T44" fmla="*/ 0 w 3967"/>
                <a:gd name="T45" fmla="*/ 0 h 3970"/>
                <a:gd name="T46" fmla="*/ 0 w 3967"/>
                <a:gd name="T47" fmla="*/ 0 h 3970"/>
                <a:gd name="T48" fmla="*/ 0 w 3967"/>
                <a:gd name="T49" fmla="*/ 0 h 3970"/>
                <a:gd name="T50" fmla="*/ 0 w 3967"/>
                <a:gd name="T51" fmla="*/ 0 h 3970"/>
                <a:gd name="T52" fmla="*/ 0 w 3967"/>
                <a:gd name="T53" fmla="*/ 0 h 3970"/>
                <a:gd name="T54" fmla="*/ 0 w 3967"/>
                <a:gd name="T55" fmla="*/ 0 h 3970"/>
                <a:gd name="T56" fmla="*/ 0 w 3967"/>
                <a:gd name="T57" fmla="*/ 0 h 3970"/>
                <a:gd name="T58" fmla="*/ 0 w 3967"/>
                <a:gd name="T59" fmla="*/ 0 h 3970"/>
                <a:gd name="T60" fmla="*/ 0 w 3967"/>
                <a:gd name="T61" fmla="*/ 0 h 3970"/>
                <a:gd name="T62" fmla="*/ 0 w 3967"/>
                <a:gd name="T63" fmla="*/ 0 h 3970"/>
                <a:gd name="T64" fmla="*/ 0 w 3967"/>
                <a:gd name="T65" fmla="*/ 0 h 3970"/>
                <a:gd name="T66" fmla="*/ 0 w 3967"/>
                <a:gd name="T67" fmla="*/ 0 h 3970"/>
                <a:gd name="T68" fmla="*/ 0 w 3967"/>
                <a:gd name="T69" fmla="*/ 0 h 3970"/>
                <a:gd name="T70" fmla="*/ 0 w 3967"/>
                <a:gd name="T71" fmla="*/ 0 h 3970"/>
                <a:gd name="T72" fmla="*/ 0 w 3967"/>
                <a:gd name="T73" fmla="*/ 0 h 3970"/>
                <a:gd name="T74" fmla="*/ 0 w 3967"/>
                <a:gd name="T75" fmla="*/ 0 h 3970"/>
                <a:gd name="T76" fmla="*/ 0 w 3967"/>
                <a:gd name="T77" fmla="*/ 0 h 3970"/>
                <a:gd name="T78" fmla="*/ 0 w 3967"/>
                <a:gd name="T79" fmla="*/ 0 h 3970"/>
                <a:gd name="T80" fmla="*/ 0 w 3967"/>
                <a:gd name="T81" fmla="*/ 0 h 3970"/>
                <a:gd name="T82" fmla="*/ 0 w 3967"/>
                <a:gd name="T83" fmla="*/ 0 h 3970"/>
                <a:gd name="T84" fmla="*/ 0 w 3967"/>
                <a:gd name="T85" fmla="*/ 0 h 3970"/>
                <a:gd name="T86" fmla="*/ 0 w 3967"/>
                <a:gd name="T87" fmla="*/ 0 h 3970"/>
                <a:gd name="T88" fmla="*/ 0 w 3967"/>
                <a:gd name="T89" fmla="*/ 0 h 3970"/>
                <a:gd name="T90" fmla="*/ 0 w 3967"/>
                <a:gd name="T91" fmla="*/ 0 h 3970"/>
                <a:gd name="T92" fmla="*/ 0 w 3967"/>
                <a:gd name="T93" fmla="*/ 0 h 3970"/>
                <a:gd name="T94" fmla="*/ 0 w 3967"/>
                <a:gd name="T95" fmla="*/ 0 h 3970"/>
                <a:gd name="T96" fmla="*/ 0 w 3967"/>
                <a:gd name="T97" fmla="*/ 0 h 3970"/>
                <a:gd name="T98" fmla="*/ 0 w 3967"/>
                <a:gd name="T99" fmla="*/ 0 h 3970"/>
                <a:gd name="T100" fmla="*/ 0 w 3967"/>
                <a:gd name="T101" fmla="*/ 0 h 3970"/>
                <a:gd name="T102" fmla="*/ 0 w 3967"/>
                <a:gd name="T103" fmla="*/ 0 h 3970"/>
                <a:gd name="T104" fmla="*/ 0 w 3967"/>
                <a:gd name="T105" fmla="*/ 0 h 3970"/>
                <a:gd name="T106" fmla="*/ 0 w 3967"/>
                <a:gd name="T107" fmla="*/ 0 h 3970"/>
                <a:gd name="T108" fmla="*/ 0 w 3967"/>
                <a:gd name="T109" fmla="*/ 0 h 3970"/>
                <a:gd name="T110" fmla="*/ 0 w 3967"/>
                <a:gd name="T111" fmla="*/ 0 h 3970"/>
                <a:gd name="T112" fmla="*/ 0 w 3967"/>
                <a:gd name="T113" fmla="*/ 0 h 3970"/>
                <a:gd name="T114" fmla="*/ 0 w 3967"/>
                <a:gd name="T115" fmla="*/ 0 h 3970"/>
                <a:gd name="T116" fmla="*/ 0 w 3967"/>
                <a:gd name="T117" fmla="*/ 0 h 3970"/>
                <a:gd name="T118" fmla="*/ 0 w 3967"/>
                <a:gd name="T119" fmla="*/ 0 h 3970"/>
                <a:gd name="T120" fmla="*/ 0 w 3967"/>
                <a:gd name="T121" fmla="*/ 0 h 3970"/>
                <a:gd name="T122" fmla="*/ 0 w 3967"/>
                <a:gd name="T123" fmla="*/ 0 h 3970"/>
                <a:gd name="T124" fmla="*/ 0 w 3967"/>
                <a:gd name="T125" fmla="*/ 0 h 397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967" h="3970">
                  <a:moveTo>
                    <a:pt x="581" y="0"/>
                  </a:moveTo>
                  <a:lnTo>
                    <a:pt x="604" y="4"/>
                  </a:lnTo>
                  <a:lnTo>
                    <a:pt x="621" y="15"/>
                  </a:lnTo>
                  <a:lnTo>
                    <a:pt x="637" y="28"/>
                  </a:lnTo>
                  <a:lnTo>
                    <a:pt x="648" y="44"/>
                  </a:lnTo>
                  <a:lnTo>
                    <a:pt x="658" y="57"/>
                  </a:lnTo>
                  <a:lnTo>
                    <a:pt x="665" y="67"/>
                  </a:lnTo>
                  <a:lnTo>
                    <a:pt x="677" y="84"/>
                  </a:lnTo>
                  <a:lnTo>
                    <a:pt x="685" y="92"/>
                  </a:lnTo>
                  <a:lnTo>
                    <a:pt x="688" y="92"/>
                  </a:lnTo>
                  <a:lnTo>
                    <a:pt x="696" y="88"/>
                  </a:lnTo>
                  <a:lnTo>
                    <a:pt x="702" y="76"/>
                  </a:lnTo>
                  <a:lnTo>
                    <a:pt x="708" y="63"/>
                  </a:lnTo>
                  <a:lnTo>
                    <a:pt x="713" y="48"/>
                  </a:lnTo>
                  <a:lnTo>
                    <a:pt x="721" y="36"/>
                  </a:lnTo>
                  <a:lnTo>
                    <a:pt x="732" y="25"/>
                  </a:lnTo>
                  <a:lnTo>
                    <a:pt x="748" y="13"/>
                  </a:lnTo>
                  <a:lnTo>
                    <a:pt x="767" y="4"/>
                  </a:lnTo>
                  <a:lnTo>
                    <a:pt x="786" y="0"/>
                  </a:lnTo>
                  <a:lnTo>
                    <a:pt x="824" y="5"/>
                  </a:lnTo>
                  <a:lnTo>
                    <a:pt x="859" y="19"/>
                  </a:lnTo>
                  <a:lnTo>
                    <a:pt x="890" y="42"/>
                  </a:lnTo>
                  <a:lnTo>
                    <a:pt x="918" y="71"/>
                  </a:lnTo>
                  <a:lnTo>
                    <a:pt x="941" y="103"/>
                  </a:lnTo>
                  <a:lnTo>
                    <a:pt x="966" y="153"/>
                  </a:lnTo>
                  <a:lnTo>
                    <a:pt x="976" y="165"/>
                  </a:lnTo>
                  <a:lnTo>
                    <a:pt x="986" y="170"/>
                  </a:lnTo>
                  <a:lnTo>
                    <a:pt x="995" y="167"/>
                  </a:lnTo>
                  <a:lnTo>
                    <a:pt x="1007" y="155"/>
                  </a:lnTo>
                  <a:lnTo>
                    <a:pt x="1018" y="138"/>
                  </a:lnTo>
                  <a:lnTo>
                    <a:pt x="1030" y="117"/>
                  </a:lnTo>
                  <a:lnTo>
                    <a:pt x="1045" y="96"/>
                  </a:lnTo>
                  <a:lnTo>
                    <a:pt x="1062" y="74"/>
                  </a:lnTo>
                  <a:lnTo>
                    <a:pt x="1083" y="57"/>
                  </a:lnTo>
                  <a:lnTo>
                    <a:pt x="1108" y="46"/>
                  </a:lnTo>
                  <a:lnTo>
                    <a:pt x="1137" y="42"/>
                  </a:lnTo>
                  <a:lnTo>
                    <a:pt x="1168" y="44"/>
                  </a:lnTo>
                  <a:lnTo>
                    <a:pt x="1193" y="50"/>
                  </a:lnTo>
                  <a:lnTo>
                    <a:pt x="1214" y="59"/>
                  </a:lnTo>
                  <a:lnTo>
                    <a:pt x="1229" y="69"/>
                  </a:lnTo>
                  <a:lnTo>
                    <a:pt x="1244" y="80"/>
                  </a:lnTo>
                  <a:lnTo>
                    <a:pt x="1262" y="103"/>
                  </a:lnTo>
                  <a:lnTo>
                    <a:pt x="1275" y="132"/>
                  </a:lnTo>
                  <a:lnTo>
                    <a:pt x="1285" y="165"/>
                  </a:lnTo>
                  <a:lnTo>
                    <a:pt x="1292" y="197"/>
                  </a:lnTo>
                  <a:lnTo>
                    <a:pt x="1300" y="226"/>
                  </a:lnTo>
                  <a:lnTo>
                    <a:pt x="1306" y="249"/>
                  </a:lnTo>
                  <a:lnTo>
                    <a:pt x="1308" y="278"/>
                  </a:lnTo>
                  <a:lnTo>
                    <a:pt x="1310" y="310"/>
                  </a:lnTo>
                  <a:lnTo>
                    <a:pt x="1308" y="343"/>
                  </a:lnTo>
                  <a:lnTo>
                    <a:pt x="1308" y="374"/>
                  </a:lnTo>
                  <a:lnTo>
                    <a:pt x="1306" y="399"/>
                  </a:lnTo>
                  <a:lnTo>
                    <a:pt x="1306" y="429"/>
                  </a:lnTo>
                  <a:lnTo>
                    <a:pt x="1308" y="449"/>
                  </a:lnTo>
                  <a:lnTo>
                    <a:pt x="1315" y="487"/>
                  </a:lnTo>
                  <a:lnTo>
                    <a:pt x="1323" y="498"/>
                  </a:lnTo>
                  <a:lnTo>
                    <a:pt x="1333" y="504"/>
                  </a:lnTo>
                  <a:lnTo>
                    <a:pt x="1346" y="500"/>
                  </a:lnTo>
                  <a:lnTo>
                    <a:pt x="1361" y="489"/>
                  </a:lnTo>
                  <a:lnTo>
                    <a:pt x="1394" y="456"/>
                  </a:lnTo>
                  <a:lnTo>
                    <a:pt x="1413" y="441"/>
                  </a:lnTo>
                  <a:lnTo>
                    <a:pt x="1436" y="426"/>
                  </a:lnTo>
                  <a:lnTo>
                    <a:pt x="1463" y="414"/>
                  </a:lnTo>
                  <a:lnTo>
                    <a:pt x="1494" y="410"/>
                  </a:lnTo>
                  <a:lnTo>
                    <a:pt x="1509" y="412"/>
                  </a:lnTo>
                  <a:lnTo>
                    <a:pt x="1526" y="420"/>
                  </a:lnTo>
                  <a:lnTo>
                    <a:pt x="1544" y="433"/>
                  </a:lnTo>
                  <a:lnTo>
                    <a:pt x="1559" y="452"/>
                  </a:lnTo>
                  <a:lnTo>
                    <a:pt x="1572" y="477"/>
                  </a:lnTo>
                  <a:lnTo>
                    <a:pt x="1584" y="508"/>
                  </a:lnTo>
                  <a:lnTo>
                    <a:pt x="1591" y="544"/>
                  </a:lnTo>
                  <a:lnTo>
                    <a:pt x="1593" y="589"/>
                  </a:lnTo>
                  <a:lnTo>
                    <a:pt x="1591" y="637"/>
                  </a:lnTo>
                  <a:lnTo>
                    <a:pt x="1584" y="675"/>
                  </a:lnTo>
                  <a:lnTo>
                    <a:pt x="1574" y="711"/>
                  </a:lnTo>
                  <a:lnTo>
                    <a:pt x="1563" y="742"/>
                  </a:lnTo>
                  <a:lnTo>
                    <a:pt x="1553" y="771"/>
                  </a:lnTo>
                  <a:lnTo>
                    <a:pt x="1544" y="801"/>
                  </a:lnTo>
                  <a:lnTo>
                    <a:pt x="1536" y="832"/>
                  </a:lnTo>
                  <a:lnTo>
                    <a:pt x="1534" y="867"/>
                  </a:lnTo>
                  <a:lnTo>
                    <a:pt x="1534" y="880"/>
                  </a:lnTo>
                  <a:lnTo>
                    <a:pt x="1538" y="894"/>
                  </a:lnTo>
                  <a:lnTo>
                    <a:pt x="1544" y="903"/>
                  </a:lnTo>
                  <a:lnTo>
                    <a:pt x="1555" y="907"/>
                  </a:lnTo>
                  <a:lnTo>
                    <a:pt x="1567" y="903"/>
                  </a:lnTo>
                  <a:lnTo>
                    <a:pt x="1576" y="892"/>
                  </a:lnTo>
                  <a:lnTo>
                    <a:pt x="1586" y="876"/>
                  </a:lnTo>
                  <a:lnTo>
                    <a:pt x="1593" y="865"/>
                  </a:lnTo>
                  <a:lnTo>
                    <a:pt x="1607" y="853"/>
                  </a:lnTo>
                  <a:lnTo>
                    <a:pt x="1628" y="844"/>
                  </a:lnTo>
                  <a:lnTo>
                    <a:pt x="1651" y="836"/>
                  </a:lnTo>
                  <a:lnTo>
                    <a:pt x="1680" y="834"/>
                  </a:lnTo>
                  <a:lnTo>
                    <a:pt x="1701" y="838"/>
                  </a:lnTo>
                  <a:lnTo>
                    <a:pt x="1720" y="847"/>
                  </a:lnTo>
                  <a:lnTo>
                    <a:pt x="1733" y="865"/>
                  </a:lnTo>
                  <a:lnTo>
                    <a:pt x="1743" y="886"/>
                  </a:lnTo>
                  <a:lnTo>
                    <a:pt x="1749" y="911"/>
                  </a:lnTo>
                  <a:lnTo>
                    <a:pt x="1751" y="940"/>
                  </a:lnTo>
                  <a:lnTo>
                    <a:pt x="1749" y="961"/>
                  </a:lnTo>
                  <a:lnTo>
                    <a:pt x="1747" y="991"/>
                  </a:lnTo>
                  <a:lnTo>
                    <a:pt x="1743" y="1028"/>
                  </a:lnTo>
                  <a:lnTo>
                    <a:pt x="1737" y="1070"/>
                  </a:lnTo>
                  <a:lnTo>
                    <a:pt x="1730" y="1158"/>
                  </a:lnTo>
                  <a:lnTo>
                    <a:pt x="1728" y="1199"/>
                  </a:lnTo>
                  <a:lnTo>
                    <a:pt x="1726" y="1233"/>
                  </a:lnTo>
                  <a:lnTo>
                    <a:pt x="1728" y="1271"/>
                  </a:lnTo>
                  <a:lnTo>
                    <a:pt x="1733" y="1308"/>
                  </a:lnTo>
                  <a:lnTo>
                    <a:pt x="1739" y="1342"/>
                  </a:lnTo>
                  <a:lnTo>
                    <a:pt x="1747" y="1377"/>
                  </a:lnTo>
                  <a:lnTo>
                    <a:pt x="1753" y="1417"/>
                  </a:lnTo>
                  <a:lnTo>
                    <a:pt x="1754" y="1463"/>
                  </a:lnTo>
                  <a:lnTo>
                    <a:pt x="1753" y="1500"/>
                  </a:lnTo>
                  <a:lnTo>
                    <a:pt x="1745" y="1532"/>
                  </a:lnTo>
                  <a:lnTo>
                    <a:pt x="1735" y="1561"/>
                  </a:lnTo>
                  <a:lnTo>
                    <a:pt x="1726" y="1586"/>
                  </a:lnTo>
                  <a:lnTo>
                    <a:pt x="1718" y="1607"/>
                  </a:lnTo>
                  <a:lnTo>
                    <a:pt x="1716" y="1626"/>
                  </a:lnTo>
                  <a:lnTo>
                    <a:pt x="1720" y="1640"/>
                  </a:lnTo>
                  <a:lnTo>
                    <a:pt x="1728" y="1651"/>
                  </a:lnTo>
                  <a:lnTo>
                    <a:pt x="1739" y="1661"/>
                  </a:lnTo>
                  <a:lnTo>
                    <a:pt x="1751" y="1661"/>
                  </a:lnTo>
                  <a:lnTo>
                    <a:pt x="1745" y="1649"/>
                  </a:lnTo>
                  <a:lnTo>
                    <a:pt x="1743" y="1634"/>
                  </a:lnTo>
                  <a:lnTo>
                    <a:pt x="1745" y="1617"/>
                  </a:lnTo>
                  <a:lnTo>
                    <a:pt x="1751" y="1599"/>
                  </a:lnTo>
                  <a:lnTo>
                    <a:pt x="1756" y="1588"/>
                  </a:lnTo>
                  <a:lnTo>
                    <a:pt x="1762" y="1580"/>
                  </a:lnTo>
                  <a:lnTo>
                    <a:pt x="1776" y="1578"/>
                  </a:lnTo>
                  <a:lnTo>
                    <a:pt x="1789" y="1580"/>
                  </a:lnTo>
                  <a:lnTo>
                    <a:pt x="1800" y="1582"/>
                  </a:lnTo>
                  <a:lnTo>
                    <a:pt x="1799" y="1542"/>
                  </a:lnTo>
                  <a:lnTo>
                    <a:pt x="1802" y="1507"/>
                  </a:lnTo>
                  <a:lnTo>
                    <a:pt x="1812" y="1477"/>
                  </a:lnTo>
                  <a:lnTo>
                    <a:pt x="1825" y="1457"/>
                  </a:lnTo>
                  <a:lnTo>
                    <a:pt x="1839" y="1448"/>
                  </a:lnTo>
                  <a:lnTo>
                    <a:pt x="1854" y="1448"/>
                  </a:lnTo>
                  <a:lnTo>
                    <a:pt x="1873" y="1456"/>
                  </a:lnTo>
                  <a:lnTo>
                    <a:pt x="1891" y="1467"/>
                  </a:lnTo>
                  <a:lnTo>
                    <a:pt x="1910" y="1480"/>
                  </a:lnTo>
                  <a:lnTo>
                    <a:pt x="1935" y="1505"/>
                  </a:lnTo>
                  <a:lnTo>
                    <a:pt x="1940" y="1513"/>
                  </a:lnTo>
                  <a:lnTo>
                    <a:pt x="1960" y="1498"/>
                  </a:lnTo>
                  <a:lnTo>
                    <a:pt x="1971" y="1496"/>
                  </a:lnTo>
                  <a:lnTo>
                    <a:pt x="1990" y="1500"/>
                  </a:lnTo>
                  <a:lnTo>
                    <a:pt x="2009" y="1513"/>
                  </a:lnTo>
                  <a:lnTo>
                    <a:pt x="2029" y="1530"/>
                  </a:lnTo>
                  <a:lnTo>
                    <a:pt x="2031" y="1527"/>
                  </a:lnTo>
                  <a:lnTo>
                    <a:pt x="2034" y="1515"/>
                  </a:lnTo>
                  <a:lnTo>
                    <a:pt x="2034" y="1507"/>
                  </a:lnTo>
                  <a:lnTo>
                    <a:pt x="2032" y="1496"/>
                  </a:lnTo>
                  <a:lnTo>
                    <a:pt x="2029" y="1479"/>
                  </a:lnTo>
                  <a:lnTo>
                    <a:pt x="2021" y="1456"/>
                  </a:lnTo>
                  <a:lnTo>
                    <a:pt x="2015" y="1429"/>
                  </a:lnTo>
                  <a:lnTo>
                    <a:pt x="2008" y="1400"/>
                  </a:lnTo>
                  <a:lnTo>
                    <a:pt x="2004" y="1369"/>
                  </a:lnTo>
                  <a:lnTo>
                    <a:pt x="2002" y="1339"/>
                  </a:lnTo>
                  <a:lnTo>
                    <a:pt x="2006" y="1289"/>
                  </a:lnTo>
                  <a:lnTo>
                    <a:pt x="2015" y="1241"/>
                  </a:lnTo>
                  <a:lnTo>
                    <a:pt x="2029" y="1195"/>
                  </a:lnTo>
                  <a:lnTo>
                    <a:pt x="2038" y="1151"/>
                  </a:lnTo>
                  <a:lnTo>
                    <a:pt x="2042" y="1108"/>
                  </a:lnTo>
                  <a:lnTo>
                    <a:pt x="2038" y="1051"/>
                  </a:lnTo>
                  <a:lnTo>
                    <a:pt x="2032" y="999"/>
                  </a:lnTo>
                  <a:lnTo>
                    <a:pt x="2021" y="955"/>
                  </a:lnTo>
                  <a:lnTo>
                    <a:pt x="2011" y="915"/>
                  </a:lnTo>
                  <a:lnTo>
                    <a:pt x="2006" y="880"/>
                  </a:lnTo>
                  <a:lnTo>
                    <a:pt x="2002" y="847"/>
                  </a:lnTo>
                  <a:lnTo>
                    <a:pt x="2004" y="798"/>
                  </a:lnTo>
                  <a:lnTo>
                    <a:pt x="2011" y="755"/>
                  </a:lnTo>
                  <a:lnTo>
                    <a:pt x="2021" y="721"/>
                  </a:lnTo>
                  <a:lnTo>
                    <a:pt x="2036" y="694"/>
                  </a:lnTo>
                  <a:lnTo>
                    <a:pt x="2054" y="673"/>
                  </a:lnTo>
                  <a:lnTo>
                    <a:pt x="2075" y="661"/>
                  </a:lnTo>
                  <a:lnTo>
                    <a:pt x="2098" y="658"/>
                  </a:lnTo>
                  <a:lnTo>
                    <a:pt x="2125" y="661"/>
                  </a:lnTo>
                  <a:lnTo>
                    <a:pt x="2148" y="673"/>
                  </a:lnTo>
                  <a:lnTo>
                    <a:pt x="2169" y="684"/>
                  </a:lnTo>
                  <a:lnTo>
                    <a:pt x="2188" y="698"/>
                  </a:lnTo>
                  <a:lnTo>
                    <a:pt x="2207" y="709"/>
                  </a:lnTo>
                  <a:lnTo>
                    <a:pt x="2224" y="713"/>
                  </a:lnTo>
                  <a:lnTo>
                    <a:pt x="2240" y="707"/>
                  </a:lnTo>
                  <a:lnTo>
                    <a:pt x="2251" y="694"/>
                  </a:lnTo>
                  <a:lnTo>
                    <a:pt x="2261" y="675"/>
                  </a:lnTo>
                  <a:lnTo>
                    <a:pt x="2266" y="654"/>
                  </a:lnTo>
                  <a:lnTo>
                    <a:pt x="2270" y="633"/>
                  </a:lnTo>
                  <a:lnTo>
                    <a:pt x="2274" y="596"/>
                  </a:lnTo>
                  <a:lnTo>
                    <a:pt x="2280" y="556"/>
                  </a:lnTo>
                  <a:lnTo>
                    <a:pt x="2286" y="512"/>
                  </a:lnTo>
                  <a:lnTo>
                    <a:pt x="2291" y="466"/>
                  </a:lnTo>
                  <a:lnTo>
                    <a:pt x="2299" y="416"/>
                  </a:lnTo>
                  <a:lnTo>
                    <a:pt x="2309" y="368"/>
                  </a:lnTo>
                  <a:lnTo>
                    <a:pt x="2320" y="320"/>
                  </a:lnTo>
                  <a:lnTo>
                    <a:pt x="2334" y="274"/>
                  </a:lnTo>
                  <a:lnTo>
                    <a:pt x="2351" y="230"/>
                  </a:lnTo>
                  <a:lnTo>
                    <a:pt x="2372" y="191"/>
                  </a:lnTo>
                  <a:lnTo>
                    <a:pt x="2395" y="157"/>
                  </a:lnTo>
                  <a:lnTo>
                    <a:pt x="2424" y="128"/>
                  </a:lnTo>
                  <a:lnTo>
                    <a:pt x="2458" y="107"/>
                  </a:lnTo>
                  <a:lnTo>
                    <a:pt x="2485" y="99"/>
                  </a:lnTo>
                  <a:lnTo>
                    <a:pt x="2512" y="101"/>
                  </a:lnTo>
                  <a:lnTo>
                    <a:pt x="2537" y="113"/>
                  </a:lnTo>
                  <a:lnTo>
                    <a:pt x="2560" y="132"/>
                  </a:lnTo>
                  <a:lnTo>
                    <a:pt x="2581" y="157"/>
                  </a:lnTo>
                  <a:lnTo>
                    <a:pt x="2598" y="180"/>
                  </a:lnTo>
                  <a:lnTo>
                    <a:pt x="2612" y="203"/>
                  </a:lnTo>
                  <a:lnTo>
                    <a:pt x="2625" y="224"/>
                  </a:lnTo>
                  <a:lnTo>
                    <a:pt x="2636" y="239"/>
                  </a:lnTo>
                  <a:lnTo>
                    <a:pt x="2650" y="251"/>
                  </a:lnTo>
                  <a:lnTo>
                    <a:pt x="2667" y="255"/>
                  </a:lnTo>
                  <a:lnTo>
                    <a:pt x="2682" y="249"/>
                  </a:lnTo>
                  <a:lnTo>
                    <a:pt x="2698" y="236"/>
                  </a:lnTo>
                  <a:lnTo>
                    <a:pt x="2715" y="215"/>
                  </a:lnTo>
                  <a:lnTo>
                    <a:pt x="2728" y="191"/>
                  </a:lnTo>
                  <a:lnTo>
                    <a:pt x="2742" y="170"/>
                  </a:lnTo>
                  <a:lnTo>
                    <a:pt x="2752" y="151"/>
                  </a:lnTo>
                  <a:lnTo>
                    <a:pt x="2767" y="124"/>
                  </a:lnTo>
                  <a:lnTo>
                    <a:pt x="2790" y="96"/>
                  </a:lnTo>
                  <a:lnTo>
                    <a:pt x="2819" y="67"/>
                  </a:lnTo>
                  <a:lnTo>
                    <a:pt x="2851" y="42"/>
                  </a:lnTo>
                  <a:lnTo>
                    <a:pt x="2890" y="25"/>
                  </a:lnTo>
                  <a:lnTo>
                    <a:pt x="2928" y="19"/>
                  </a:lnTo>
                  <a:lnTo>
                    <a:pt x="2959" y="21"/>
                  </a:lnTo>
                  <a:lnTo>
                    <a:pt x="2982" y="30"/>
                  </a:lnTo>
                  <a:lnTo>
                    <a:pt x="2999" y="42"/>
                  </a:lnTo>
                  <a:lnTo>
                    <a:pt x="3012" y="57"/>
                  </a:lnTo>
                  <a:lnTo>
                    <a:pt x="3022" y="74"/>
                  </a:lnTo>
                  <a:lnTo>
                    <a:pt x="3030" y="92"/>
                  </a:lnTo>
                  <a:lnTo>
                    <a:pt x="3041" y="126"/>
                  </a:lnTo>
                  <a:lnTo>
                    <a:pt x="3047" y="142"/>
                  </a:lnTo>
                  <a:lnTo>
                    <a:pt x="3054" y="153"/>
                  </a:lnTo>
                  <a:lnTo>
                    <a:pt x="3066" y="163"/>
                  </a:lnTo>
                  <a:lnTo>
                    <a:pt x="3079" y="165"/>
                  </a:lnTo>
                  <a:lnTo>
                    <a:pt x="3102" y="161"/>
                  </a:lnTo>
                  <a:lnTo>
                    <a:pt x="3123" y="149"/>
                  </a:lnTo>
                  <a:lnTo>
                    <a:pt x="3146" y="132"/>
                  </a:lnTo>
                  <a:lnTo>
                    <a:pt x="3170" y="113"/>
                  </a:lnTo>
                  <a:lnTo>
                    <a:pt x="3193" y="92"/>
                  </a:lnTo>
                  <a:lnTo>
                    <a:pt x="3219" y="73"/>
                  </a:lnTo>
                  <a:lnTo>
                    <a:pt x="3246" y="55"/>
                  </a:lnTo>
                  <a:lnTo>
                    <a:pt x="3279" y="44"/>
                  </a:lnTo>
                  <a:lnTo>
                    <a:pt x="3313" y="40"/>
                  </a:lnTo>
                  <a:lnTo>
                    <a:pt x="3332" y="44"/>
                  </a:lnTo>
                  <a:lnTo>
                    <a:pt x="3352" y="53"/>
                  </a:lnTo>
                  <a:lnTo>
                    <a:pt x="3367" y="71"/>
                  </a:lnTo>
                  <a:lnTo>
                    <a:pt x="3378" y="90"/>
                  </a:lnTo>
                  <a:lnTo>
                    <a:pt x="3382" y="115"/>
                  </a:lnTo>
                  <a:lnTo>
                    <a:pt x="3380" y="138"/>
                  </a:lnTo>
                  <a:lnTo>
                    <a:pt x="3380" y="159"/>
                  </a:lnTo>
                  <a:lnTo>
                    <a:pt x="3378" y="174"/>
                  </a:lnTo>
                  <a:lnTo>
                    <a:pt x="3378" y="186"/>
                  </a:lnTo>
                  <a:lnTo>
                    <a:pt x="3380" y="191"/>
                  </a:lnTo>
                  <a:lnTo>
                    <a:pt x="3380" y="195"/>
                  </a:lnTo>
                  <a:lnTo>
                    <a:pt x="3388" y="203"/>
                  </a:lnTo>
                  <a:lnTo>
                    <a:pt x="3394" y="203"/>
                  </a:lnTo>
                  <a:lnTo>
                    <a:pt x="3403" y="199"/>
                  </a:lnTo>
                  <a:lnTo>
                    <a:pt x="3417" y="191"/>
                  </a:lnTo>
                  <a:lnTo>
                    <a:pt x="3434" y="180"/>
                  </a:lnTo>
                  <a:lnTo>
                    <a:pt x="3449" y="168"/>
                  </a:lnTo>
                  <a:lnTo>
                    <a:pt x="3469" y="161"/>
                  </a:lnTo>
                  <a:lnTo>
                    <a:pt x="3484" y="157"/>
                  </a:lnTo>
                  <a:lnTo>
                    <a:pt x="3503" y="159"/>
                  </a:lnTo>
                  <a:lnTo>
                    <a:pt x="3515" y="167"/>
                  </a:lnTo>
                  <a:lnTo>
                    <a:pt x="3524" y="176"/>
                  </a:lnTo>
                  <a:lnTo>
                    <a:pt x="3532" y="188"/>
                  </a:lnTo>
                  <a:lnTo>
                    <a:pt x="3536" y="199"/>
                  </a:lnTo>
                  <a:lnTo>
                    <a:pt x="3547" y="222"/>
                  </a:lnTo>
                  <a:lnTo>
                    <a:pt x="3555" y="230"/>
                  </a:lnTo>
                  <a:lnTo>
                    <a:pt x="3563" y="234"/>
                  </a:lnTo>
                  <a:lnTo>
                    <a:pt x="3574" y="238"/>
                  </a:lnTo>
                  <a:lnTo>
                    <a:pt x="3589" y="243"/>
                  </a:lnTo>
                  <a:lnTo>
                    <a:pt x="3603" y="253"/>
                  </a:lnTo>
                  <a:lnTo>
                    <a:pt x="3614" y="264"/>
                  </a:lnTo>
                  <a:lnTo>
                    <a:pt x="3622" y="280"/>
                  </a:lnTo>
                  <a:lnTo>
                    <a:pt x="3626" y="303"/>
                  </a:lnTo>
                  <a:lnTo>
                    <a:pt x="3622" y="328"/>
                  </a:lnTo>
                  <a:lnTo>
                    <a:pt x="3614" y="347"/>
                  </a:lnTo>
                  <a:lnTo>
                    <a:pt x="3603" y="360"/>
                  </a:lnTo>
                  <a:lnTo>
                    <a:pt x="3591" y="372"/>
                  </a:lnTo>
                  <a:lnTo>
                    <a:pt x="3578" y="381"/>
                  </a:lnTo>
                  <a:lnTo>
                    <a:pt x="3566" y="389"/>
                  </a:lnTo>
                  <a:lnTo>
                    <a:pt x="3559" y="399"/>
                  </a:lnTo>
                  <a:lnTo>
                    <a:pt x="3555" y="410"/>
                  </a:lnTo>
                  <a:lnTo>
                    <a:pt x="3559" y="422"/>
                  </a:lnTo>
                  <a:lnTo>
                    <a:pt x="3570" y="433"/>
                  </a:lnTo>
                  <a:lnTo>
                    <a:pt x="3586" y="445"/>
                  </a:lnTo>
                  <a:lnTo>
                    <a:pt x="3601" y="458"/>
                  </a:lnTo>
                  <a:lnTo>
                    <a:pt x="3612" y="473"/>
                  </a:lnTo>
                  <a:lnTo>
                    <a:pt x="3616" y="493"/>
                  </a:lnTo>
                  <a:lnTo>
                    <a:pt x="3611" y="519"/>
                  </a:lnTo>
                  <a:lnTo>
                    <a:pt x="3599" y="544"/>
                  </a:lnTo>
                  <a:lnTo>
                    <a:pt x="3580" y="566"/>
                  </a:lnTo>
                  <a:lnTo>
                    <a:pt x="3559" y="583"/>
                  </a:lnTo>
                  <a:lnTo>
                    <a:pt x="3536" y="590"/>
                  </a:lnTo>
                  <a:lnTo>
                    <a:pt x="3522" y="590"/>
                  </a:lnTo>
                  <a:lnTo>
                    <a:pt x="3505" y="592"/>
                  </a:lnTo>
                  <a:lnTo>
                    <a:pt x="3463" y="596"/>
                  </a:lnTo>
                  <a:lnTo>
                    <a:pt x="3444" y="600"/>
                  </a:lnTo>
                  <a:lnTo>
                    <a:pt x="3428" y="608"/>
                  </a:lnTo>
                  <a:lnTo>
                    <a:pt x="3417" y="617"/>
                  </a:lnTo>
                  <a:lnTo>
                    <a:pt x="3413" y="631"/>
                  </a:lnTo>
                  <a:lnTo>
                    <a:pt x="3417" y="638"/>
                  </a:lnTo>
                  <a:lnTo>
                    <a:pt x="3426" y="646"/>
                  </a:lnTo>
                  <a:lnTo>
                    <a:pt x="3442" y="658"/>
                  </a:lnTo>
                  <a:lnTo>
                    <a:pt x="3457" y="671"/>
                  </a:lnTo>
                  <a:lnTo>
                    <a:pt x="3476" y="688"/>
                  </a:lnTo>
                  <a:lnTo>
                    <a:pt x="3492" y="707"/>
                  </a:lnTo>
                  <a:lnTo>
                    <a:pt x="3505" y="729"/>
                  </a:lnTo>
                  <a:lnTo>
                    <a:pt x="3509" y="755"/>
                  </a:lnTo>
                  <a:lnTo>
                    <a:pt x="3507" y="773"/>
                  </a:lnTo>
                  <a:lnTo>
                    <a:pt x="3499" y="790"/>
                  </a:lnTo>
                  <a:lnTo>
                    <a:pt x="3488" y="805"/>
                  </a:lnTo>
                  <a:lnTo>
                    <a:pt x="3469" y="821"/>
                  </a:lnTo>
                  <a:lnTo>
                    <a:pt x="3444" y="832"/>
                  </a:lnTo>
                  <a:lnTo>
                    <a:pt x="3413" y="844"/>
                  </a:lnTo>
                  <a:lnTo>
                    <a:pt x="3373" y="851"/>
                  </a:lnTo>
                  <a:lnTo>
                    <a:pt x="3325" y="857"/>
                  </a:lnTo>
                  <a:lnTo>
                    <a:pt x="3269" y="859"/>
                  </a:lnTo>
                  <a:lnTo>
                    <a:pt x="3250" y="859"/>
                  </a:lnTo>
                  <a:lnTo>
                    <a:pt x="3237" y="857"/>
                  </a:lnTo>
                  <a:lnTo>
                    <a:pt x="3221" y="855"/>
                  </a:lnTo>
                  <a:lnTo>
                    <a:pt x="3185" y="855"/>
                  </a:lnTo>
                  <a:lnTo>
                    <a:pt x="3164" y="859"/>
                  </a:lnTo>
                  <a:lnTo>
                    <a:pt x="3141" y="863"/>
                  </a:lnTo>
                  <a:lnTo>
                    <a:pt x="3118" y="871"/>
                  </a:lnTo>
                  <a:lnTo>
                    <a:pt x="3097" y="878"/>
                  </a:lnTo>
                  <a:lnTo>
                    <a:pt x="3083" y="888"/>
                  </a:lnTo>
                  <a:lnTo>
                    <a:pt x="3077" y="899"/>
                  </a:lnTo>
                  <a:lnTo>
                    <a:pt x="3081" y="915"/>
                  </a:lnTo>
                  <a:lnTo>
                    <a:pt x="3091" y="928"/>
                  </a:lnTo>
                  <a:lnTo>
                    <a:pt x="3104" y="938"/>
                  </a:lnTo>
                  <a:lnTo>
                    <a:pt x="3120" y="947"/>
                  </a:lnTo>
                  <a:lnTo>
                    <a:pt x="3137" y="957"/>
                  </a:lnTo>
                  <a:lnTo>
                    <a:pt x="3152" y="968"/>
                  </a:lnTo>
                  <a:lnTo>
                    <a:pt x="3166" y="980"/>
                  </a:lnTo>
                  <a:lnTo>
                    <a:pt x="3175" y="995"/>
                  </a:lnTo>
                  <a:lnTo>
                    <a:pt x="3179" y="1014"/>
                  </a:lnTo>
                  <a:lnTo>
                    <a:pt x="3175" y="1041"/>
                  </a:lnTo>
                  <a:lnTo>
                    <a:pt x="3166" y="1064"/>
                  </a:lnTo>
                  <a:lnTo>
                    <a:pt x="3148" y="1085"/>
                  </a:lnTo>
                  <a:lnTo>
                    <a:pt x="3127" y="1105"/>
                  </a:lnTo>
                  <a:lnTo>
                    <a:pt x="3102" y="1120"/>
                  </a:lnTo>
                  <a:lnTo>
                    <a:pt x="3085" y="1129"/>
                  </a:lnTo>
                  <a:lnTo>
                    <a:pt x="3060" y="1139"/>
                  </a:lnTo>
                  <a:lnTo>
                    <a:pt x="3028" y="1151"/>
                  </a:lnTo>
                  <a:lnTo>
                    <a:pt x="2993" y="1162"/>
                  </a:lnTo>
                  <a:lnTo>
                    <a:pt x="2957" y="1172"/>
                  </a:lnTo>
                  <a:lnTo>
                    <a:pt x="2922" y="1179"/>
                  </a:lnTo>
                  <a:lnTo>
                    <a:pt x="2891" y="1181"/>
                  </a:lnTo>
                  <a:lnTo>
                    <a:pt x="2845" y="1181"/>
                  </a:lnTo>
                  <a:lnTo>
                    <a:pt x="2811" y="1179"/>
                  </a:lnTo>
                  <a:lnTo>
                    <a:pt x="2782" y="1176"/>
                  </a:lnTo>
                  <a:lnTo>
                    <a:pt x="2759" y="1172"/>
                  </a:lnTo>
                  <a:lnTo>
                    <a:pt x="2742" y="1170"/>
                  </a:lnTo>
                  <a:lnTo>
                    <a:pt x="2727" y="1166"/>
                  </a:lnTo>
                  <a:lnTo>
                    <a:pt x="2713" y="1164"/>
                  </a:lnTo>
                  <a:lnTo>
                    <a:pt x="2700" y="1164"/>
                  </a:lnTo>
                  <a:lnTo>
                    <a:pt x="2677" y="1166"/>
                  </a:lnTo>
                  <a:lnTo>
                    <a:pt x="2658" y="1172"/>
                  </a:lnTo>
                  <a:lnTo>
                    <a:pt x="2644" y="1183"/>
                  </a:lnTo>
                  <a:lnTo>
                    <a:pt x="2640" y="1197"/>
                  </a:lnTo>
                  <a:lnTo>
                    <a:pt x="2644" y="1210"/>
                  </a:lnTo>
                  <a:lnTo>
                    <a:pt x="2654" y="1223"/>
                  </a:lnTo>
                  <a:lnTo>
                    <a:pt x="2669" y="1235"/>
                  </a:lnTo>
                  <a:lnTo>
                    <a:pt x="2690" y="1246"/>
                  </a:lnTo>
                  <a:lnTo>
                    <a:pt x="2736" y="1269"/>
                  </a:lnTo>
                  <a:lnTo>
                    <a:pt x="2755" y="1283"/>
                  </a:lnTo>
                  <a:lnTo>
                    <a:pt x="2773" y="1300"/>
                  </a:lnTo>
                  <a:lnTo>
                    <a:pt x="2784" y="1323"/>
                  </a:lnTo>
                  <a:lnTo>
                    <a:pt x="2788" y="1348"/>
                  </a:lnTo>
                  <a:lnTo>
                    <a:pt x="2782" y="1371"/>
                  </a:lnTo>
                  <a:lnTo>
                    <a:pt x="2771" y="1392"/>
                  </a:lnTo>
                  <a:lnTo>
                    <a:pt x="2750" y="1411"/>
                  </a:lnTo>
                  <a:lnTo>
                    <a:pt x="2727" y="1427"/>
                  </a:lnTo>
                  <a:lnTo>
                    <a:pt x="2700" y="1438"/>
                  </a:lnTo>
                  <a:lnTo>
                    <a:pt x="2675" y="1448"/>
                  </a:lnTo>
                  <a:lnTo>
                    <a:pt x="2650" y="1456"/>
                  </a:lnTo>
                  <a:lnTo>
                    <a:pt x="2629" y="1459"/>
                  </a:lnTo>
                  <a:lnTo>
                    <a:pt x="2560" y="1477"/>
                  </a:lnTo>
                  <a:lnTo>
                    <a:pt x="2500" y="1496"/>
                  </a:lnTo>
                  <a:lnTo>
                    <a:pt x="2449" y="1523"/>
                  </a:lnTo>
                  <a:lnTo>
                    <a:pt x="2399" y="1557"/>
                  </a:lnTo>
                  <a:lnTo>
                    <a:pt x="2349" y="1601"/>
                  </a:lnTo>
                  <a:lnTo>
                    <a:pt x="2330" y="1621"/>
                  </a:lnTo>
                  <a:lnTo>
                    <a:pt x="2309" y="1644"/>
                  </a:lnTo>
                  <a:lnTo>
                    <a:pt x="2282" y="1667"/>
                  </a:lnTo>
                  <a:lnTo>
                    <a:pt x="2253" y="1690"/>
                  </a:lnTo>
                  <a:lnTo>
                    <a:pt x="2222" y="1709"/>
                  </a:lnTo>
                  <a:lnTo>
                    <a:pt x="2190" y="1720"/>
                  </a:lnTo>
                  <a:lnTo>
                    <a:pt x="2157" y="1722"/>
                  </a:lnTo>
                  <a:lnTo>
                    <a:pt x="2123" y="1713"/>
                  </a:lnTo>
                  <a:lnTo>
                    <a:pt x="2098" y="1745"/>
                  </a:lnTo>
                  <a:lnTo>
                    <a:pt x="2071" y="1780"/>
                  </a:lnTo>
                  <a:lnTo>
                    <a:pt x="2046" y="1812"/>
                  </a:lnTo>
                  <a:lnTo>
                    <a:pt x="2027" y="1843"/>
                  </a:lnTo>
                  <a:lnTo>
                    <a:pt x="2017" y="1874"/>
                  </a:lnTo>
                  <a:lnTo>
                    <a:pt x="2017" y="1897"/>
                  </a:lnTo>
                  <a:lnTo>
                    <a:pt x="2019" y="1927"/>
                  </a:lnTo>
                  <a:lnTo>
                    <a:pt x="2025" y="1964"/>
                  </a:lnTo>
                  <a:lnTo>
                    <a:pt x="2034" y="2004"/>
                  </a:lnTo>
                  <a:lnTo>
                    <a:pt x="2046" y="2048"/>
                  </a:lnTo>
                  <a:lnTo>
                    <a:pt x="2059" y="2096"/>
                  </a:lnTo>
                  <a:lnTo>
                    <a:pt x="2090" y="2188"/>
                  </a:lnTo>
                  <a:lnTo>
                    <a:pt x="2107" y="2230"/>
                  </a:lnTo>
                  <a:lnTo>
                    <a:pt x="2123" y="2269"/>
                  </a:lnTo>
                  <a:lnTo>
                    <a:pt x="2140" y="2301"/>
                  </a:lnTo>
                  <a:lnTo>
                    <a:pt x="2155" y="2326"/>
                  </a:lnTo>
                  <a:lnTo>
                    <a:pt x="2169" y="2342"/>
                  </a:lnTo>
                  <a:lnTo>
                    <a:pt x="2182" y="2347"/>
                  </a:lnTo>
                  <a:lnTo>
                    <a:pt x="2203" y="2342"/>
                  </a:lnTo>
                  <a:lnTo>
                    <a:pt x="2228" y="2328"/>
                  </a:lnTo>
                  <a:lnTo>
                    <a:pt x="2259" y="2309"/>
                  </a:lnTo>
                  <a:lnTo>
                    <a:pt x="2293" y="2284"/>
                  </a:lnTo>
                  <a:lnTo>
                    <a:pt x="2334" y="2257"/>
                  </a:lnTo>
                  <a:lnTo>
                    <a:pt x="2380" y="2225"/>
                  </a:lnTo>
                  <a:lnTo>
                    <a:pt x="2429" y="2190"/>
                  </a:lnTo>
                  <a:lnTo>
                    <a:pt x="2483" y="2154"/>
                  </a:lnTo>
                  <a:lnTo>
                    <a:pt x="2554" y="2106"/>
                  </a:lnTo>
                  <a:lnTo>
                    <a:pt x="2623" y="2064"/>
                  </a:lnTo>
                  <a:lnTo>
                    <a:pt x="2686" y="2027"/>
                  </a:lnTo>
                  <a:lnTo>
                    <a:pt x="2744" y="1993"/>
                  </a:lnTo>
                  <a:lnTo>
                    <a:pt x="2796" y="1964"/>
                  </a:lnTo>
                  <a:lnTo>
                    <a:pt x="2840" y="1937"/>
                  </a:lnTo>
                  <a:lnTo>
                    <a:pt x="2876" y="1916"/>
                  </a:lnTo>
                  <a:lnTo>
                    <a:pt x="2903" y="1899"/>
                  </a:lnTo>
                  <a:lnTo>
                    <a:pt x="2920" y="1883"/>
                  </a:lnTo>
                  <a:lnTo>
                    <a:pt x="2926" y="1872"/>
                  </a:lnTo>
                  <a:lnTo>
                    <a:pt x="2922" y="1855"/>
                  </a:lnTo>
                  <a:lnTo>
                    <a:pt x="2914" y="1839"/>
                  </a:lnTo>
                  <a:lnTo>
                    <a:pt x="2905" y="1824"/>
                  </a:lnTo>
                  <a:lnTo>
                    <a:pt x="2897" y="1812"/>
                  </a:lnTo>
                  <a:lnTo>
                    <a:pt x="2893" y="1805"/>
                  </a:lnTo>
                  <a:lnTo>
                    <a:pt x="2888" y="1799"/>
                  </a:lnTo>
                  <a:lnTo>
                    <a:pt x="2876" y="1782"/>
                  </a:lnTo>
                  <a:lnTo>
                    <a:pt x="2874" y="1778"/>
                  </a:lnTo>
                  <a:lnTo>
                    <a:pt x="2874" y="1776"/>
                  </a:lnTo>
                  <a:lnTo>
                    <a:pt x="2872" y="1772"/>
                  </a:lnTo>
                  <a:lnTo>
                    <a:pt x="2872" y="1768"/>
                  </a:lnTo>
                  <a:lnTo>
                    <a:pt x="2870" y="1764"/>
                  </a:lnTo>
                  <a:lnTo>
                    <a:pt x="2867" y="1759"/>
                  </a:lnTo>
                  <a:lnTo>
                    <a:pt x="2865" y="1753"/>
                  </a:lnTo>
                  <a:lnTo>
                    <a:pt x="2861" y="1747"/>
                  </a:lnTo>
                  <a:lnTo>
                    <a:pt x="2857" y="1738"/>
                  </a:lnTo>
                  <a:lnTo>
                    <a:pt x="2855" y="1732"/>
                  </a:lnTo>
                  <a:lnTo>
                    <a:pt x="2855" y="1718"/>
                  </a:lnTo>
                  <a:lnTo>
                    <a:pt x="2851" y="1715"/>
                  </a:lnTo>
                  <a:lnTo>
                    <a:pt x="2849" y="1711"/>
                  </a:lnTo>
                  <a:lnTo>
                    <a:pt x="2847" y="1705"/>
                  </a:lnTo>
                  <a:lnTo>
                    <a:pt x="2847" y="1678"/>
                  </a:lnTo>
                  <a:lnTo>
                    <a:pt x="2844" y="1674"/>
                  </a:lnTo>
                  <a:lnTo>
                    <a:pt x="2844" y="1672"/>
                  </a:lnTo>
                  <a:lnTo>
                    <a:pt x="2842" y="1668"/>
                  </a:lnTo>
                  <a:lnTo>
                    <a:pt x="2842" y="1659"/>
                  </a:lnTo>
                  <a:lnTo>
                    <a:pt x="2844" y="1653"/>
                  </a:lnTo>
                  <a:lnTo>
                    <a:pt x="2844" y="1651"/>
                  </a:lnTo>
                  <a:lnTo>
                    <a:pt x="2845" y="1647"/>
                  </a:lnTo>
                  <a:lnTo>
                    <a:pt x="2845" y="1645"/>
                  </a:lnTo>
                  <a:lnTo>
                    <a:pt x="2847" y="1644"/>
                  </a:lnTo>
                  <a:lnTo>
                    <a:pt x="2847" y="1640"/>
                  </a:lnTo>
                  <a:lnTo>
                    <a:pt x="2845" y="1638"/>
                  </a:lnTo>
                  <a:lnTo>
                    <a:pt x="2838" y="1622"/>
                  </a:lnTo>
                  <a:lnTo>
                    <a:pt x="2838" y="1617"/>
                  </a:lnTo>
                  <a:lnTo>
                    <a:pt x="2840" y="1613"/>
                  </a:lnTo>
                  <a:lnTo>
                    <a:pt x="2844" y="1609"/>
                  </a:lnTo>
                  <a:lnTo>
                    <a:pt x="2847" y="1601"/>
                  </a:lnTo>
                  <a:lnTo>
                    <a:pt x="2847" y="1594"/>
                  </a:lnTo>
                  <a:lnTo>
                    <a:pt x="2842" y="1588"/>
                  </a:lnTo>
                  <a:lnTo>
                    <a:pt x="2842" y="1584"/>
                  </a:lnTo>
                  <a:lnTo>
                    <a:pt x="2844" y="1569"/>
                  </a:lnTo>
                  <a:lnTo>
                    <a:pt x="2845" y="1559"/>
                  </a:lnTo>
                  <a:lnTo>
                    <a:pt x="2853" y="1551"/>
                  </a:lnTo>
                  <a:lnTo>
                    <a:pt x="2853" y="1542"/>
                  </a:lnTo>
                  <a:lnTo>
                    <a:pt x="2857" y="1530"/>
                  </a:lnTo>
                  <a:lnTo>
                    <a:pt x="2865" y="1519"/>
                  </a:lnTo>
                  <a:lnTo>
                    <a:pt x="2874" y="1511"/>
                  </a:lnTo>
                  <a:lnTo>
                    <a:pt x="2886" y="1502"/>
                  </a:lnTo>
                  <a:lnTo>
                    <a:pt x="2895" y="1500"/>
                  </a:lnTo>
                  <a:lnTo>
                    <a:pt x="2897" y="1496"/>
                  </a:lnTo>
                  <a:lnTo>
                    <a:pt x="2905" y="1488"/>
                  </a:lnTo>
                  <a:lnTo>
                    <a:pt x="2911" y="1488"/>
                  </a:lnTo>
                  <a:lnTo>
                    <a:pt x="2957" y="1417"/>
                  </a:lnTo>
                  <a:lnTo>
                    <a:pt x="3008" y="1350"/>
                  </a:lnTo>
                  <a:lnTo>
                    <a:pt x="3068" y="1287"/>
                  </a:lnTo>
                  <a:lnTo>
                    <a:pt x="3110" y="1250"/>
                  </a:lnTo>
                  <a:lnTo>
                    <a:pt x="3152" y="1218"/>
                  </a:lnTo>
                  <a:lnTo>
                    <a:pt x="3196" y="1191"/>
                  </a:lnTo>
                  <a:lnTo>
                    <a:pt x="3240" y="1170"/>
                  </a:lnTo>
                  <a:lnTo>
                    <a:pt x="3285" y="1154"/>
                  </a:lnTo>
                  <a:lnTo>
                    <a:pt x="3323" y="1145"/>
                  </a:lnTo>
                  <a:lnTo>
                    <a:pt x="3359" y="1141"/>
                  </a:lnTo>
                  <a:lnTo>
                    <a:pt x="3396" y="1143"/>
                  </a:lnTo>
                  <a:lnTo>
                    <a:pt x="3425" y="1149"/>
                  </a:lnTo>
                  <a:lnTo>
                    <a:pt x="3448" y="1154"/>
                  </a:lnTo>
                  <a:lnTo>
                    <a:pt x="3465" y="1162"/>
                  </a:lnTo>
                  <a:lnTo>
                    <a:pt x="3476" y="1168"/>
                  </a:lnTo>
                  <a:lnTo>
                    <a:pt x="3486" y="1170"/>
                  </a:lnTo>
                  <a:lnTo>
                    <a:pt x="3495" y="1166"/>
                  </a:lnTo>
                  <a:lnTo>
                    <a:pt x="3507" y="1160"/>
                  </a:lnTo>
                  <a:lnTo>
                    <a:pt x="3518" y="1151"/>
                  </a:lnTo>
                  <a:lnTo>
                    <a:pt x="3532" y="1145"/>
                  </a:lnTo>
                  <a:lnTo>
                    <a:pt x="3536" y="1143"/>
                  </a:lnTo>
                  <a:lnTo>
                    <a:pt x="3538" y="1143"/>
                  </a:lnTo>
                  <a:lnTo>
                    <a:pt x="3540" y="1141"/>
                  </a:lnTo>
                  <a:lnTo>
                    <a:pt x="3547" y="1141"/>
                  </a:lnTo>
                  <a:lnTo>
                    <a:pt x="3553" y="1145"/>
                  </a:lnTo>
                  <a:lnTo>
                    <a:pt x="3559" y="1147"/>
                  </a:lnTo>
                  <a:lnTo>
                    <a:pt x="3563" y="1152"/>
                  </a:lnTo>
                  <a:lnTo>
                    <a:pt x="3566" y="1156"/>
                  </a:lnTo>
                  <a:lnTo>
                    <a:pt x="3570" y="1164"/>
                  </a:lnTo>
                  <a:lnTo>
                    <a:pt x="3570" y="1168"/>
                  </a:lnTo>
                  <a:lnTo>
                    <a:pt x="3568" y="1172"/>
                  </a:lnTo>
                  <a:lnTo>
                    <a:pt x="3568" y="1174"/>
                  </a:lnTo>
                  <a:lnTo>
                    <a:pt x="3566" y="1177"/>
                  </a:lnTo>
                  <a:lnTo>
                    <a:pt x="3561" y="1191"/>
                  </a:lnTo>
                  <a:lnTo>
                    <a:pt x="3553" y="1202"/>
                  </a:lnTo>
                  <a:lnTo>
                    <a:pt x="3547" y="1214"/>
                  </a:lnTo>
                  <a:lnTo>
                    <a:pt x="3543" y="1223"/>
                  </a:lnTo>
                  <a:lnTo>
                    <a:pt x="3545" y="1229"/>
                  </a:lnTo>
                  <a:lnTo>
                    <a:pt x="3551" y="1239"/>
                  </a:lnTo>
                  <a:lnTo>
                    <a:pt x="3561" y="1252"/>
                  </a:lnTo>
                  <a:lnTo>
                    <a:pt x="3568" y="1269"/>
                  </a:lnTo>
                  <a:lnTo>
                    <a:pt x="3578" y="1293"/>
                  </a:lnTo>
                  <a:lnTo>
                    <a:pt x="3584" y="1321"/>
                  </a:lnTo>
                  <a:lnTo>
                    <a:pt x="3586" y="1360"/>
                  </a:lnTo>
                  <a:lnTo>
                    <a:pt x="3582" y="1404"/>
                  </a:lnTo>
                  <a:lnTo>
                    <a:pt x="3572" y="1452"/>
                  </a:lnTo>
                  <a:lnTo>
                    <a:pt x="3555" y="1502"/>
                  </a:lnTo>
                  <a:lnTo>
                    <a:pt x="3532" y="1555"/>
                  </a:lnTo>
                  <a:lnTo>
                    <a:pt x="3505" y="1607"/>
                  </a:lnTo>
                  <a:lnTo>
                    <a:pt x="3472" y="1657"/>
                  </a:lnTo>
                  <a:lnTo>
                    <a:pt x="3438" y="1703"/>
                  </a:lnTo>
                  <a:lnTo>
                    <a:pt x="3407" y="1738"/>
                  </a:lnTo>
                  <a:lnTo>
                    <a:pt x="3380" y="1762"/>
                  </a:lnTo>
                  <a:lnTo>
                    <a:pt x="3355" y="1784"/>
                  </a:lnTo>
                  <a:lnTo>
                    <a:pt x="3336" y="1799"/>
                  </a:lnTo>
                  <a:lnTo>
                    <a:pt x="3323" y="1810"/>
                  </a:lnTo>
                  <a:lnTo>
                    <a:pt x="3313" y="1824"/>
                  </a:lnTo>
                  <a:lnTo>
                    <a:pt x="3306" y="1839"/>
                  </a:lnTo>
                  <a:lnTo>
                    <a:pt x="3296" y="1851"/>
                  </a:lnTo>
                  <a:lnTo>
                    <a:pt x="3290" y="1855"/>
                  </a:lnTo>
                  <a:lnTo>
                    <a:pt x="3286" y="1856"/>
                  </a:lnTo>
                  <a:lnTo>
                    <a:pt x="3277" y="1856"/>
                  </a:lnTo>
                  <a:lnTo>
                    <a:pt x="3273" y="1860"/>
                  </a:lnTo>
                  <a:lnTo>
                    <a:pt x="3271" y="1864"/>
                  </a:lnTo>
                  <a:lnTo>
                    <a:pt x="3267" y="1868"/>
                  </a:lnTo>
                  <a:lnTo>
                    <a:pt x="3262" y="1870"/>
                  </a:lnTo>
                  <a:lnTo>
                    <a:pt x="3246" y="1870"/>
                  </a:lnTo>
                  <a:lnTo>
                    <a:pt x="3244" y="1868"/>
                  </a:lnTo>
                  <a:lnTo>
                    <a:pt x="3240" y="1872"/>
                  </a:lnTo>
                  <a:lnTo>
                    <a:pt x="3240" y="1874"/>
                  </a:lnTo>
                  <a:lnTo>
                    <a:pt x="3239" y="1878"/>
                  </a:lnTo>
                  <a:lnTo>
                    <a:pt x="3237" y="1879"/>
                  </a:lnTo>
                  <a:lnTo>
                    <a:pt x="3233" y="1881"/>
                  </a:lnTo>
                  <a:lnTo>
                    <a:pt x="3227" y="1881"/>
                  </a:lnTo>
                  <a:lnTo>
                    <a:pt x="3223" y="1883"/>
                  </a:lnTo>
                  <a:lnTo>
                    <a:pt x="3221" y="1883"/>
                  </a:lnTo>
                  <a:lnTo>
                    <a:pt x="3210" y="1887"/>
                  </a:lnTo>
                  <a:lnTo>
                    <a:pt x="3206" y="1891"/>
                  </a:lnTo>
                  <a:lnTo>
                    <a:pt x="3200" y="1895"/>
                  </a:lnTo>
                  <a:lnTo>
                    <a:pt x="3185" y="1899"/>
                  </a:lnTo>
                  <a:lnTo>
                    <a:pt x="3193" y="1901"/>
                  </a:lnTo>
                  <a:lnTo>
                    <a:pt x="3208" y="1901"/>
                  </a:lnTo>
                  <a:lnTo>
                    <a:pt x="3239" y="1897"/>
                  </a:lnTo>
                  <a:lnTo>
                    <a:pt x="3248" y="1897"/>
                  </a:lnTo>
                  <a:lnTo>
                    <a:pt x="3258" y="1895"/>
                  </a:lnTo>
                  <a:lnTo>
                    <a:pt x="3288" y="1891"/>
                  </a:lnTo>
                  <a:lnTo>
                    <a:pt x="3300" y="1889"/>
                  </a:lnTo>
                  <a:lnTo>
                    <a:pt x="3304" y="1889"/>
                  </a:lnTo>
                  <a:lnTo>
                    <a:pt x="3308" y="1887"/>
                  </a:lnTo>
                  <a:lnTo>
                    <a:pt x="3311" y="1887"/>
                  </a:lnTo>
                  <a:lnTo>
                    <a:pt x="3315" y="1885"/>
                  </a:lnTo>
                  <a:lnTo>
                    <a:pt x="3329" y="1885"/>
                  </a:lnTo>
                  <a:lnTo>
                    <a:pt x="3331" y="1887"/>
                  </a:lnTo>
                  <a:lnTo>
                    <a:pt x="3334" y="1887"/>
                  </a:lnTo>
                  <a:lnTo>
                    <a:pt x="3344" y="1885"/>
                  </a:lnTo>
                  <a:lnTo>
                    <a:pt x="3357" y="1883"/>
                  </a:lnTo>
                  <a:lnTo>
                    <a:pt x="3373" y="1887"/>
                  </a:lnTo>
                  <a:lnTo>
                    <a:pt x="3378" y="1885"/>
                  </a:lnTo>
                  <a:lnTo>
                    <a:pt x="3405" y="1885"/>
                  </a:lnTo>
                  <a:lnTo>
                    <a:pt x="3409" y="1887"/>
                  </a:lnTo>
                  <a:lnTo>
                    <a:pt x="3413" y="1891"/>
                  </a:lnTo>
                  <a:lnTo>
                    <a:pt x="3417" y="1891"/>
                  </a:lnTo>
                  <a:lnTo>
                    <a:pt x="3448" y="1895"/>
                  </a:lnTo>
                  <a:lnTo>
                    <a:pt x="3449" y="1897"/>
                  </a:lnTo>
                  <a:lnTo>
                    <a:pt x="3453" y="1897"/>
                  </a:lnTo>
                  <a:lnTo>
                    <a:pt x="3459" y="1902"/>
                  </a:lnTo>
                  <a:lnTo>
                    <a:pt x="3478" y="1904"/>
                  </a:lnTo>
                  <a:lnTo>
                    <a:pt x="3494" y="1910"/>
                  </a:lnTo>
                  <a:lnTo>
                    <a:pt x="3505" y="1922"/>
                  </a:lnTo>
                  <a:lnTo>
                    <a:pt x="3509" y="1924"/>
                  </a:lnTo>
                  <a:lnTo>
                    <a:pt x="3518" y="1924"/>
                  </a:lnTo>
                  <a:lnTo>
                    <a:pt x="3520" y="1926"/>
                  </a:lnTo>
                  <a:lnTo>
                    <a:pt x="3524" y="1927"/>
                  </a:lnTo>
                  <a:lnTo>
                    <a:pt x="3536" y="1935"/>
                  </a:lnTo>
                  <a:lnTo>
                    <a:pt x="3543" y="1943"/>
                  </a:lnTo>
                  <a:lnTo>
                    <a:pt x="3543" y="1952"/>
                  </a:lnTo>
                  <a:lnTo>
                    <a:pt x="3547" y="1954"/>
                  </a:lnTo>
                  <a:lnTo>
                    <a:pt x="3553" y="1956"/>
                  </a:lnTo>
                  <a:lnTo>
                    <a:pt x="3557" y="1956"/>
                  </a:lnTo>
                  <a:lnTo>
                    <a:pt x="3561" y="1958"/>
                  </a:lnTo>
                  <a:lnTo>
                    <a:pt x="3563" y="1958"/>
                  </a:lnTo>
                  <a:lnTo>
                    <a:pt x="3564" y="1962"/>
                  </a:lnTo>
                  <a:lnTo>
                    <a:pt x="3570" y="1968"/>
                  </a:lnTo>
                  <a:lnTo>
                    <a:pt x="3574" y="1970"/>
                  </a:lnTo>
                  <a:lnTo>
                    <a:pt x="3576" y="1972"/>
                  </a:lnTo>
                  <a:lnTo>
                    <a:pt x="3580" y="1979"/>
                  </a:lnTo>
                  <a:lnTo>
                    <a:pt x="3580" y="1985"/>
                  </a:lnTo>
                  <a:lnTo>
                    <a:pt x="3591" y="1989"/>
                  </a:lnTo>
                  <a:lnTo>
                    <a:pt x="3597" y="1993"/>
                  </a:lnTo>
                  <a:lnTo>
                    <a:pt x="3603" y="1998"/>
                  </a:lnTo>
                  <a:lnTo>
                    <a:pt x="3605" y="2004"/>
                  </a:lnTo>
                  <a:lnTo>
                    <a:pt x="3609" y="2010"/>
                  </a:lnTo>
                  <a:lnTo>
                    <a:pt x="3609" y="2025"/>
                  </a:lnTo>
                  <a:lnTo>
                    <a:pt x="3611" y="2027"/>
                  </a:lnTo>
                  <a:lnTo>
                    <a:pt x="3618" y="2031"/>
                  </a:lnTo>
                  <a:lnTo>
                    <a:pt x="3624" y="2035"/>
                  </a:lnTo>
                  <a:lnTo>
                    <a:pt x="3628" y="2044"/>
                  </a:lnTo>
                  <a:lnTo>
                    <a:pt x="3632" y="2056"/>
                  </a:lnTo>
                  <a:lnTo>
                    <a:pt x="3632" y="2073"/>
                  </a:lnTo>
                  <a:lnTo>
                    <a:pt x="3634" y="2077"/>
                  </a:lnTo>
                  <a:lnTo>
                    <a:pt x="3634" y="2079"/>
                  </a:lnTo>
                  <a:lnTo>
                    <a:pt x="3628" y="2108"/>
                  </a:lnTo>
                  <a:lnTo>
                    <a:pt x="3609" y="2136"/>
                  </a:lnTo>
                  <a:lnTo>
                    <a:pt x="3580" y="2161"/>
                  </a:lnTo>
                  <a:lnTo>
                    <a:pt x="3541" y="2184"/>
                  </a:lnTo>
                  <a:lnTo>
                    <a:pt x="3495" y="2204"/>
                  </a:lnTo>
                  <a:lnTo>
                    <a:pt x="3440" y="2219"/>
                  </a:lnTo>
                  <a:lnTo>
                    <a:pt x="3377" y="2232"/>
                  </a:lnTo>
                  <a:lnTo>
                    <a:pt x="3308" y="2240"/>
                  </a:lnTo>
                  <a:lnTo>
                    <a:pt x="3233" y="2242"/>
                  </a:lnTo>
                  <a:lnTo>
                    <a:pt x="3194" y="2240"/>
                  </a:lnTo>
                  <a:lnTo>
                    <a:pt x="3164" y="2232"/>
                  </a:lnTo>
                  <a:lnTo>
                    <a:pt x="3139" y="2223"/>
                  </a:lnTo>
                  <a:lnTo>
                    <a:pt x="3122" y="2213"/>
                  </a:lnTo>
                  <a:lnTo>
                    <a:pt x="3112" y="2202"/>
                  </a:lnTo>
                  <a:lnTo>
                    <a:pt x="3106" y="2194"/>
                  </a:lnTo>
                  <a:lnTo>
                    <a:pt x="3104" y="2188"/>
                  </a:lnTo>
                  <a:lnTo>
                    <a:pt x="3104" y="2179"/>
                  </a:lnTo>
                  <a:lnTo>
                    <a:pt x="3100" y="2171"/>
                  </a:lnTo>
                  <a:lnTo>
                    <a:pt x="3097" y="2160"/>
                  </a:lnTo>
                  <a:lnTo>
                    <a:pt x="3099" y="2148"/>
                  </a:lnTo>
                  <a:lnTo>
                    <a:pt x="3097" y="2144"/>
                  </a:lnTo>
                  <a:lnTo>
                    <a:pt x="3097" y="2140"/>
                  </a:lnTo>
                  <a:lnTo>
                    <a:pt x="3095" y="2135"/>
                  </a:lnTo>
                  <a:lnTo>
                    <a:pt x="3095" y="2129"/>
                  </a:lnTo>
                  <a:lnTo>
                    <a:pt x="3097" y="2121"/>
                  </a:lnTo>
                  <a:lnTo>
                    <a:pt x="3097" y="2117"/>
                  </a:lnTo>
                  <a:lnTo>
                    <a:pt x="3099" y="2113"/>
                  </a:lnTo>
                  <a:lnTo>
                    <a:pt x="3102" y="2110"/>
                  </a:lnTo>
                  <a:lnTo>
                    <a:pt x="3104" y="2106"/>
                  </a:lnTo>
                  <a:lnTo>
                    <a:pt x="3104" y="2098"/>
                  </a:lnTo>
                  <a:lnTo>
                    <a:pt x="3102" y="2094"/>
                  </a:lnTo>
                  <a:lnTo>
                    <a:pt x="3102" y="2087"/>
                  </a:lnTo>
                  <a:lnTo>
                    <a:pt x="3104" y="2081"/>
                  </a:lnTo>
                  <a:lnTo>
                    <a:pt x="3108" y="2073"/>
                  </a:lnTo>
                  <a:lnTo>
                    <a:pt x="3110" y="2066"/>
                  </a:lnTo>
                  <a:lnTo>
                    <a:pt x="3112" y="2062"/>
                  </a:lnTo>
                  <a:lnTo>
                    <a:pt x="3112" y="2060"/>
                  </a:lnTo>
                  <a:lnTo>
                    <a:pt x="3114" y="2058"/>
                  </a:lnTo>
                  <a:lnTo>
                    <a:pt x="3116" y="2058"/>
                  </a:lnTo>
                  <a:lnTo>
                    <a:pt x="3118" y="2056"/>
                  </a:lnTo>
                  <a:lnTo>
                    <a:pt x="3122" y="2048"/>
                  </a:lnTo>
                  <a:lnTo>
                    <a:pt x="3123" y="2046"/>
                  </a:lnTo>
                  <a:lnTo>
                    <a:pt x="3125" y="2046"/>
                  </a:lnTo>
                  <a:lnTo>
                    <a:pt x="3125" y="2029"/>
                  </a:lnTo>
                  <a:lnTo>
                    <a:pt x="3127" y="2025"/>
                  </a:lnTo>
                  <a:lnTo>
                    <a:pt x="3131" y="2021"/>
                  </a:lnTo>
                  <a:lnTo>
                    <a:pt x="3135" y="2019"/>
                  </a:lnTo>
                  <a:lnTo>
                    <a:pt x="3141" y="2018"/>
                  </a:lnTo>
                  <a:lnTo>
                    <a:pt x="3141" y="2016"/>
                  </a:lnTo>
                  <a:lnTo>
                    <a:pt x="3143" y="2014"/>
                  </a:lnTo>
                  <a:lnTo>
                    <a:pt x="3143" y="2010"/>
                  </a:lnTo>
                  <a:lnTo>
                    <a:pt x="3154" y="1998"/>
                  </a:lnTo>
                  <a:lnTo>
                    <a:pt x="3160" y="1996"/>
                  </a:lnTo>
                  <a:lnTo>
                    <a:pt x="3162" y="1996"/>
                  </a:lnTo>
                  <a:lnTo>
                    <a:pt x="3164" y="1995"/>
                  </a:lnTo>
                  <a:lnTo>
                    <a:pt x="3164" y="1987"/>
                  </a:lnTo>
                  <a:lnTo>
                    <a:pt x="3166" y="1983"/>
                  </a:lnTo>
                  <a:lnTo>
                    <a:pt x="3170" y="1979"/>
                  </a:lnTo>
                  <a:lnTo>
                    <a:pt x="3173" y="1977"/>
                  </a:lnTo>
                  <a:lnTo>
                    <a:pt x="3175" y="1977"/>
                  </a:lnTo>
                  <a:lnTo>
                    <a:pt x="3191" y="1962"/>
                  </a:lnTo>
                  <a:lnTo>
                    <a:pt x="3200" y="1956"/>
                  </a:lnTo>
                  <a:lnTo>
                    <a:pt x="3212" y="1952"/>
                  </a:lnTo>
                  <a:lnTo>
                    <a:pt x="3179" y="1952"/>
                  </a:lnTo>
                  <a:lnTo>
                    <a:pt x="3154" y="1956"/>
                  </a:lnTo>
                  <a:lnTo>
                    <a:pt x="3131" y="1960"/>
                  </a:lnTo>
                  <a:lnTo>
                    <a:pt x="3112" y="1964"/>
                  </a:lnTo>
                  <a:lnTo>
                    <a:pt x="3070" y="1964"/>
                  </a:lnTo>
                  <a:lnTo>
                    <a:pt x="3054" y="1966"/>
                  </a:lnTo>
                  <a:lnTo>
                    <a:pt x="3031" y="1970"/>
                  </a:lnTo>
                  <a:lnTo>
                    <a:pt x="2999" y="1977"/>
                  </a:lnTo>
                  <a:lnTo>
                    <a:pt x="2961" y="1987"/>
                  </a:lnTo>
                  <a:lnTo>
                    <a:pt x="2918" y="2002"/>
                  </a:lnTo>
                  <a:lnTo>
                    <a:pt x="2872" y="2021"/>
                  </a:lnTo>
                  <a:lnTo>
                    <a:pt x="2776" y="2067"/>
                  </a:lnTo>
                  <a:lnTo>
                    <a:pt x="2730" y="2090"/>
                  </a:lnTo>
                  <a:lnTo>
                    <a:pt x="2690" y="2113"/>
                  </a:lnTo>
                  <a:lnTo>
                    <a:pt x="2656" y="2135"/>
                  </a:lnTo>
                  <a:lnTo>
                    <a:pt x="2623" y="2156"/>
                  </a:lnTo>
                  <a:lnTo>
                    <a:pt x="2585" y="2181"/>
                  </a:lnTo>
                  <a:lnTo>
                    <a:pt x="2541" y="2211"/>
                  </a:lnTo>
                  <a:lnTo>
                    <a:pt x="2493" y="2246"/>
                  </a:lnTo>
                  <a:lnTo>
                    <a:pt x="2445" y="2284"/>
                  </a:lnTo>
                  <a:lnTo>
                    <a:pt x="2395" y="2324"/>
                  </a:lnTo>
                  <a:lnTo>
                    <a:pt x="2345" y="2369"/>
                  </a:lnTo>
                  <a:lnTo>
                    <a:pt x="2301" y="2413"/>
                  </a:lnTo>
                  <a:lnTo>
                    <a:pt x="2259" y="2459"/>
                  </a:lnTo>
                  <a:lnTo>
                    <a:pt x="2224" y="2505"/>
                  </a:lnTo>
                  <a:lnTo>
                    <a:pt x="2195" y="2549"/>
                  </a:lnTo>
                  <a:lnTo>
                    <a:pt x="2190" y="2564"/>
                  </a:lnTo>
                  <a:lnTo>
                    <a:pt x="2182" y="2591"/>
                  </a:lnTo>
                  <a:lnTo>
                    <a:pt x="2172" y="2626"/>
                  </a:lnTo>
                  <a:lnTo>
                    <a:pt x="2163" y="2666"/>
                  </a:lnTo>
                  <a:lnTo>
                    <a:pt x="2151" y="2714"/>
                  </a:lnTo>
                  <a:lnTo>
                    <a:pt x="2138" y="2764"/>
                  </a:lnTo>
                  <a:lnTo>
                    <a:pt x="2098" y="2919"/>
                  </a:lnTo>
                  <a:lnTo>
                    <a:pt x="2082" y="2971"/>
                  </a:lnTo>
                  <a:lnTo>
                    <a:pt x="2069" y="3021"/>
                  </a:lnTo>
                  <a:lnTo>
                    <a:pt x="2055" y="3065"/>
                  </a:lnTo>
                  <a:lnTo>
                    <a:pt x="2044" y="3107"/>
                  </a:lnTo>
                  <a:lnTo>
                    <a:pt x="2032" y="3144"/>
                  </a:lnTo>
                  <a:lnTo>
                    <a:pt x="2025" y="3172"/>
                  </a:lnTo>
                  <a:lnTo>
                    <a:pt x="2019" y="3195"/>
                  </a:lnTo>
                  <a:lnTo>
                    <a:pt x="2017" y="3209"/>
                  </a:lnTo>
                  <a:lnTo>
                    <a:pt x="2034" y="3186"/>
                  </a:lnTo>
                  <a:lnTo>
                    <a:pt x="2054" y="3168"/>
                  </a:lnTo>
                  <a:lnTo>
                    <a:pt x="2073" y="3155"/>
                  </a:lnTo>
                  <a:lnTo>
                    <a:pt x="2092" y="3151"/>
                  </a:lnTo>
                  <a:lnTo>
                    <a:pt x="2109" y="3153"/>
                  </a:lnTo>
                  <a:lnTo>
                    <a:pt x="2119" y="3163"/>
                  </a:lnTo>
                  <a:lnTo>
                    <a:pt x="2125" y="3174"/>
                  </a:lnTo>
                  <a:lnTo>
                    <a:pt x="2128" y="3188"/>
                  </a:lnTo>
                  <a:lnTo>
                    <a:pt x="2130" y="3199"/>
                  </a:lnTo>
                  <a:lnTo>
                    <a:pt x="2130" y="3209"/>
                  </a:lnTo>
                  <a:lnTo>
                    <a:pt x="2132" y="3213"/>
                  </a:lnTo>
                  <a:lnTo>
                    <a:pt x="2134" y="3213"/>
                  </a:lnTo>
                  <a:lnTo>
                    <a:pt x="2138" y="3211"/>
                  </a:lnTo>
                  <a:lnTo>
                    <a:pt x="2138" y="3209"/>
                  </a:lnTo>
                  <a:lnTo>
                    <a:pt x="2140" y="3203"/>
                  </a:lnTo>
                  <a:lnTo>
                    <a:pt x="2140" y="3172"/>
                  </a:lnTo>
                  <a:lnTo>
                    <a:pt x="2144" y="3153"/>
                  </a:lnTo>
                  <a:lnTo>
                    <a:pt x="2151" y="3128"/>
                  </a:lnTo>
                  <a:lnTo>
                    <a:pt x="2165" y="3103"/>
                  </a:lnTo>
                  <a:lnTo>
                    <a:pt x="2195" y="3063"/>
                  </a:lnTo>
                  <a:lnTo>
                    <a:pt x="2238" y="3023"/>
                  </a:lnTo>
                  <a:lnTo>
                    <a:pt x="2287" y="2980"/>
                  </a:lnTo>
                  <a:lnTo>
                    <a:pt x="2312" y="2956"/>
                  </a:lnTo>
                  <a:lnTo>
                    <a:pt x="2334" y="2921"/>
                  </a:lnTo>
                  <a:lnTo>
                    <a:pt x="2355" y="2881"/>
                  </a:lnTo>
                  <a:lnTo>
                    <a:pt x="2372" y="2839"/>
                  </a:lnTo>
                  <a:lnTo>
                    <a:pt x="2403" y="2754"/>
                  </a:lnTo>
                  <a:lnTo>
                    <a:pt x="2416" y="2720"/>
                  </a:lnTo>
                  <a:lnTo>
                    <a:pt x="2431" y="2687"/>
                  </a:lnTo>
                  <a:lnTo>
                    <a:pt x="2450" y="2656"/>
                  </a:lnTo>
                  <a:lnTo>
                    <a:pt x="2472" y="2628"/>
                  </a:lnTo>
                  <a:lnTo>
                    <a:pt x="2495" y="2606"/>
                  </a:lnTo>
                  <a:lnTo>
                    <a:pt x="2521" y="2593"/>
                  </a:lnTo>
                  <a:lnTo>
                    <a:pt x="2550" y="2587"/>
                  </a:lnTo>
                  <a:lnTo>
                    <a:pt x="2573" y="2591"/>
                  </a:lnTo>
                  <a:lnTo>
                    <a:pt x="2592" y="2599"/>
                  </a:lnTo>
                  <a:lnTo>
                    <a:pt x="2610" y="2612"/>
                  </a:lnTo>
                  <a:lnTo>
                    <a:pt x="2623" y="2626"/>
                  </a:lnTo>
                  <a:lnTo>
                    <a:pt x="2633" y="2639"/>
                  </a:lnTo>
                  <a:lnTo>
                    <a:pt x="2640" y="2649"/>
                  </a:lnTo>
                  <a:lnTo>
                    <a:pt x="2648" y="2664"/>
                  </a:lnTo>
                  <a:lnTo>
                    <a:pt x="2656" y="2683"/>
                  </a:lnTo>
                  <a:lnTo>
                    <a:pt x="2663" y="2699"/>
                  </a:lnTo>
                  <a:lnTo>
                    <a:pt x="2673" y="2710"/>
                  </a:lnTo>
                  <a:lnTo>
                    <a:pt x="2682" y="2714"/>
                  </a:lnTo>
                  <a:lnTo>
                    <a:pt x="2696" y="2708"/>
                  </a:lnTo>
                  <a:lnTo>
                    <a:pt x="2711" y="2691"/>
                  </a:lnTo>
                  <a:lnTo>
                    <a:pt x="2728" y="2668"/>
                  </a:lnTo>
                  <a:lnTo>
                    <a:pt x="2748" y="2639"/>
                  </a:lnTo>
                  <a:lnTo>
                    <a:pt x="2769" y="2606"/>
                  </a:lnTo>
                  <a:lnTo>
                    <a:pt x="2790" y="2570"/>
                  </a:lnTo>
                  <a:lnTo>
                    <a:pt x="2859" y="2461"/>
                  </a:lnTo>
                  <a:lnTo>
                    <a:pt x="2882" y="2430"/>
                  </a:lnTo>
                  <a:lnTo>
                    <a:pt x="2905" y="2403"/>
                  </a:lnTo>
                  <a:lnTo>
                    <a:pt x="2947" y="2361"/>
                  </a:lnTo>
                  <a:lnTo>
                    <a:pt x="2970" y="2344"/>
                  </a:lnTo>
                  <a:lnTo>
                    <a:pt x="2997" y="2328"/>
                  </a:lnTo>
                  <a:lnTo>
                    <a:pt x="3028" y="2317"/>
                  </a:lnTo>
                  <a:lnTo>
                    <a:pt x="3062" y="2313"/>
                  </a:lnTo>
                  <a:lnTo>
                    <a:pt x="3091" y="2317"/>
                  </a:lnTo>
                  <a:lnTo>
                    <a:pt x="3116" y="2326"/>
                  </a:lnTo>
                  <a:lnTo>
                    <a:pt x="3135" y="2342"/>
                  </a:lnTo>
                  <a:lnTo>
                    <a:pt x="3150" y="2361"/>
                  </a:lnTo>
                  <a:lnTo>
                    <a:pt x="3164" y="2382"/>
                  </a:lnTo>
                  <a:lnTo>
                    <a:pt x="3173" y="2405"/>
                  </a:lnTo>
                  <a:lnTo>
                    <a:pt x="3181" y="2428"/>
                  </a:lnTo>
                  <a:lnTo>
                    <a:pt x="3189" y="2449"/>
                  </a:lnTo>
                  <a:lnTo>
                    <a:pt x="3196" y="2468"/>
                  </a:lnTo>
                  <a:lnTo>
                    <a:pt x="3206" y="2484"/>
                  </a:lnTo>
                  <a:lnTo>
                    <a:pt x="3216" y="2493"/>
                  </a:lnTo>
                  <a:lnTo>
                    <a:pt x="3227" y="2497"/>
                  </a:lnTo>
                  <a:lnTo>
                    <a:pt x="3246" y="2491"/>
                  </a:lnTo>
                  <a:lnTo>
                    <a:pt x="3263" y="2478"/>
                  </a:lnTo>
                  <a:lnTo>
                    <a:pt x="3290" y="2440"/>
                  </a:lnTo>
                  <a:lnTo>
                    <a:pt x="3300" y="2422"/>
                  </a:lnTo>
                  <a:lnTo>
                    <a:pt x="3315" y="2403"/>
                  </a:lnTo>
                  <a:lnTo>
                    <a:pt x="3338" y="2382"/>
                  </a:lnTo>
                  <a:lnTo>
                    <a:pt x="3363" y="2359"/>
                  </a:lnTo>
                  <a:lnTo>
                    <a:pt x="3390" y="2338"/>
                  </a:lnTo>
                  <a:lnTo>
                    <a:pt x="3421" y="2319"/>
                  </a:lnTo>
                  <a:lnTo>
                    <a:pt x="3449" y="2301"/>
                  </a:lnTo>
                  <a:lnTo>
                    <a:pt x="3478" y="2292"/>
                  </a:lnTo>
                  <a:lnTo>
                    <a:pt x="3503" y="2288"/>
                  </a:lnTo>
                  <a:lnTo>
                    <a:pt x="3526" y="2292"/>
                  </a:lnTo>
                  <a:lnTo>
                    <a:pt x="3543" y="2300"/>
                  </a:lnTo>
                  <a:lnTo>
                    <a:pt x="3557" y="2311"/>
                  </a:lnTo>
                  <a:lnTo>
                    <a:pt x="3566" y="2326"/>
                  </a:lnTo>
                  <a:lnTo>
                    <a:pt x="3570" y="2344"/>
                  </a:lnTo>
                  <a:lnTo>
                    <a:pt x="3574" y="2363"/>
                  </a:lnTo>
                  <a:lnTo>
                    <a:pt x="3574" y="2428"/>
                  </a:lnTo>
                  <a:lnTo>
                    <a:pt x="3578" y="2440"/>
                  </a:lnTo>
                  <a:lnTo>
                    <a:pt x="3587" y="2447"/>
                  </a:lnTo>
                  <a:lnTo>
                    <a:pt x="3601" y="2449"/>
                  </a:lnTo>
                  <a:lnTo>
                    <a:pt x="3611" y="2443"/>
                  </a:lnTo>
                  <a:lnTo>
                    <a:pt x="3626" y="2432"/>
                  </a:lnTo>
                  <a:lnTo>
                    <a:pt x="3643" y="2413"/>
                  </a:lnTo>
                  <a:lnTo>
                    <a:pt x="3662" y="2392"/>
                  </a:lnTo>
                  <a:lnTo>
                    <a:pt x="3685" y="2372"/>
                  </a:lnTo>
                  <a:lnTo>
                    <a:pt x="3710" y="2353"/>
                  </a:lnTo>
                  <a:lnTo>
                    <a:pt x="3739" y="2342"/>
                  </a:lnTo>
                  <a:lnTo>
                    <a:pt x="3768" y="2336"/>
                  </a:lnTo>
                  <a:lnTo>
                    <a:pt x="3787" y="2338"/>
                  </a:lnTo>
                  <a:lnTo>
                    <a:pt x="3804" y="2346"/>
                  </a:lnTo>
                  <a:lnTo>
                    <a:pt x="3820" y="2357"/>
                  </a:lnTo>
                  <a:lnTo>
                    <a:pt x="3829" y="2374"/>
                  </a:lnTo>
                  <a:lnTo>
                    <a:pt x="3833" y="2397"/>
                  </a:lnTo>
                  <a:lnTo>
                    <a:pt x="3831" y="2428"/>
                  </a:lnTo>
                  <a:lnTo>
                    <a:pt x="3829" y="2451"/>
                  </a:lnTo>
                  <a:lnTo>
                    <a:pt x="3827" y="2466"/>
                  </a:lnTo>
                  <a:lnTo>
                    <a:pt x="3831" y="2478"/>
                  </a:lnTo>
                  <a:lnTo>
                    <a:pt x="3837" y="2482"/>
                  </a:lnTo>
                  <a:lnTo>
                    <a:pt x="3844" y="2486"/>
                  </a:lnTo>
                  <a:lnTo>
                    <a:pt x="3852" y="2486"/>
                  </a:lnTo>
                  <a:lnTo>
                    <a:pt x="3902" y="2482"/>
                  </a:lnTo>
                  <a:lnTo>
                    <a:pt x="3921" y="2484"/>
                  </a:lnTo>
                  <a:lnTo>
                    <a:pt x="3940" y="2491"/>
                  </a:lnTo>
                  <a:lnTo>
                    <a:pt x="3954" y="2505"/>
                  </a:lnTo>
                  <a:lnTo>
                    <a:pt x="3963" y="2524"/>
                  </a:lnTo>
                  <a:lnTo>
                    <a:pt x="3967" y="2549"/>
                  </a:lnTo>
                  <a:lnTo>
                    <a:pt x="3963" y="2580"/>
                  </a:lnTo>
                  <a:lnTo>
                    <a:pt x="3956" y="2608"/>
                  </a:lnTo>
                  <a:lnTo>
                    <a:pt x="3940" y="2633"/>
                  </a:lnTo>
                  <a:lnTo>
                    <a:pt x="3923" y="2658"/>
                  </a:lnTo>
                  <a:lnTo>
                    <a:pt x="3904" y="2683"/>
                  </a:lnTo>
                  <a:lnTo>
                    <a:pt x="3892" y="2699"/>
                  </a:lnTo>
                  <a:lnTo>
                    <a:pt x="3890" y="2714"/>
                  </a:lnTo>
                  <a:lnTo>
                    <a:pt x="3896" y="2731"/>
                  </a:lnTo>
                  <a:lnTo>
                    <a:pt x="3910" y="2746"/>
                  </a:lnTo>
                  <a:lnTo>
                    <a:pt x="3921" y="2760"/>
                  </a:lnTo>
                  <a:lnTo>
                    <a:pt x="3935" y="2769"/>
                  </a:lnTo>
                  <a:lnTo>
                    <a:pt x="3942" y="2781"/>
                  </a:lnTo>
                  <a:lnTo>
                    <a:pt x="3946" y="2794"/>
                  </a:lnTo>
                  <a:lnTo>
                    <a:pt x="3942" y="2823"/>
                  </a:lnTo>
                  <a:lnTo>
                    <a:pt x="3935" y="2846"/>
                  </a:lnTo>
                  <a:lnTo>
                    <a:pt x="3921" y="2863"/>
                  </a:lnTo>
                  <a:lnTo>
                    <a:pt x="3904" y="2875"/>
                  </a:lnTo>
                  <a:lnTo>
                    <a:pt x="3885" y="2885"/>
                  </a:lnTo>
                  <a:lnTo>
                    <a:pt x="3866" y="2890"/>
                  </a:lnTo>
                  <a:lnTo>
                    <a:pt x="3848" y="2894"/>
                  </a:lnTo>
                  <a:lnTo>
                    <a:pt x="3829" y="2898"/>
                  </a:lnTo>
                  <a:lnTo>
                    <a:pt x="3808" y="2902"/>
                  </a:lnTo>
                  <a:lnTo>
                    <a:pt x="3789" y="2910"/>
                  </a:lnTo>
                  <a:lnTo>
                    <a:pt x="3773" y="2919"/>
                  </a:lnTo>
                  <a:lnTo>
                    <a:pt x="3762" y="2933"/>
                  </a:lnTo>
                  <a:lnTo>
                    <a:pt x="3758" y="2952"/>
                  </a:lnTo>
                  <a:lnTo>
                    <a:pt x="3762" y="2969"/>
                  </a:lnTo>
                  <a:lnTo>
                    <a:pt x="3770" y="2986"/>
                  </a:lnTo>
                  <a:lnTo>
                    <a:pt x="3779" y="3004"/>
                  </a:lnTo>
                  <a:lnTo>
                    <a:pt x="3793" y="3023"/>
                  </a:lnTo>
                  <a:lnTo>
                    <a:pt x="3802" y="3044"/>
                  </a:lnTo>
                  <a:lnTo>
                    <a:pt x="3810" y="3069"/>
                  </a:lnTo>
                  <a:lnTo>
                    <a:pt x="3814" y="3097"/>
                  </a:lnTo>
                  <a:lnTo>
                    <a:pt x="3812" y="3121"/>
                  </a:lnTo>
                  <a:lnTo>
                    <a:pt x="3802" y="3142"/>
                  </a:lnTo>
                  <a:lnTo>
                    <a:pt x="3785" y="3163"/>
                  </a:lnTo>
                  <a:lnTo>
                    <a:pt x="3758" y="3180"/>
                  </a:lnTo>
                  <a:lnTo>
                    <a:pt x="3731" y="3191"/>
                  </a:lnTo>
                  <a:lnTo>
                    <a:pt x="3699" y="3199"/>
                  </a:lnTo>
                  <a:lnTo>
                    <a:pt x="3668" y="3205"/>
                  </a:lnTo>
                  <a:lnTo>
                    <a:pt x="3637" y="3209"/>
                  </a:lnTo>
                  <a:lnTo>
                    <a:pt x="3614" y="3211"/>
                  </a:lnTo>
                  <a:lnTo>
                    <a:pt x="3601" y="3211"/>
                  </a:lnTo>
                  <a:lnTo>
                    <a:pt x="3566" y="3209"/>
                  </a:lnTo>
                  <a:lnTo>
                    <a:pt x="3528" y="3207"/>
                  </a:lnTo>
                  <a:lnTo>
                    <a:pt x="3494" y="3205"/>
                  </a:lnTo>
                  <a:lnTo>
                    <a:pt x="3463" y="3203"/>
                  </a:lnTo>
                  <a:lnTo>
                    <a:pt x="3442" y="3203"/>
                  </a:lnTo>
                  <a:lnTo>
                    <a:pt x="3425" y="3205"/>
                  </a:lnTo>
                  <a:lnTo>
                    <a:pt x="3409" y="3207"/>
                  </a:lnTo>
                  <a:lnTo>
                    <a:pt x="3400" y="3215"/>
                  </a:lnTo>
                  <a:lnTo>
                    <a:pt x="3396" y="3224"/>
                  </a:lnTo>
                  <a:lnTo>
                    <a:pt x="3400" y="3239"/>
                  </a:lnTo>
                  <a:lnTo>
                    <a:pt x="3409" y="3253"/>
                  </a:lnTo>
                  <a:lnTo>
                    <a:pt x="3421" y="3268"/>
                  </a:lnTo>
                  <a:lnTo>
                    <a:pt x="3436" y="3284"/>
                  </a:lnTo>
                  <a:lnTo>
                    <a:pt x="3451" y="3301"/>
                  </a:lnTo>
                  <a:lnTo>
                    <a:pt x="3463" y="3322"/>
                  </a:lnTo>
                  <a:lnTo>
                    <a:pt x="3472" y="3345"/>
                  </a:lnTo>
                  <a:lnTo>
                    <a:pt x="3476" y="3374"/>
                  </a:lnTo>
                  <a:lnTo>
                    <a:pt x="3472" y="3401"/>
                  </a:lnTo>
                  <a:lnTo>
                    <a:pt x="3459" y="3422"/>
                  </a:lnTo>
                  <a:lnTo>
                    <a:pt x="3440" y="3437"/>
                  </a:lnTo>
                  <a:lnTo>
                    <a:pt x="3415" y="3450"/>
                  </a:lnTo>
                  <a:lnTo>
                    <a:pt x="3386" y="3460"/>
                  </a:lnTo>
                  <a:lnTo>
                    <a:pt x="3357" y="3468"/>
                  </a:lnTo>
                  <a:lnTo>
                    <a:pt x="3327" y="3472"/>
                  </a:lnTo>
                  <a:lnTo>
                    <a:pt x="3296" y="3473"/>
                  </a:lnTo>
                  <a:lnTo>
                    <a:pt x="3269" y="3473"/>
                  </a:lnTo>
                  <a:lnTo>
                    <a:pt x="3206" y="3472"/>
                  </a:lnTo>
                  <a:lnTo>
                    <a:pt x="3146" y="3462"/>
                  </a:lnTo>
                  <a:lnTo>
                    <a:pt x="3089" y="3449"/>
                  </a:lnTo>
                  <a:lnTo>
                    <a:pt x="3033" y="3431"/>
                  </a:lnTo>
                  <a:lnTo>
                    <a:pt x="3010" y="3422"/>
                  </a:lnTo>
                  <a:lnTo>
                    <a:pt x="2984" y="3412"/>
                  </a:lnTo>
                  <a:lnTo>
                    <a:pt x="2953" y="3399"/>
                  </a:lnTo>
                  <a:lnTo>
                    <a:pt x="2920" y="3389"/>
                  </a:lnTo>
                  <a:lnTo>
                    <a:pt x="2888" y="3381"/>
                  </a:lnTo>
                  <a:lnTo>
                    <a:pt x="2857" y="3378"/>
                  </a:lnTo>
                  <a:lnTo>
                    <a:pt x="2834" y="3379"/>
                  </a:lnTo>
                  <a:lnTo>
                    <a:pt x="2819" y="3385"/>
                  </a:lnTo>
                  <a:lnTo>
                    <a:pt x="2809" y="3393"/>
                  </a:lnTo>
                  <a:lnTo>
                    <a:pt x="2805" y="3404"/>
                  </a:lnTo>
                  <a:lnTo>
                    <a:pt x="2809" y="3418"/>
                  </a:lnTo>
                  <a:lnTo>
                    <a:pt x="2821" y="3435"/>
                  </a:lnTo>
                  <a:lnTo>
                    <a:pt x="2836" y="3456"/>
                  </a:lnTo>
                  <a:lnTo>
                    <a:pt x="2851" y="3479"/>
                  </a:lnTo>
                  <a:lnTo>
                    <a:pt x="2863" y="3506"/>
                  </a:lnTo>
                  <a:lnTo>
                    <a:pt x="2867" y="3535"/>
                  </a:lnTo>
                  <a:lnTo>
                    <a:pt x="2863" y="3558"/>
                  </a:lnTo>
                  <a:lnTo>
                    <a:pt x="2853" y="3577"/>
                  </a:lnTo>
                  <a:lnTo>
                    <a:pt x="2840" y="3590"/>
                  </a:lnTo>
                  <a:lnTo>
                    <a:pt x="2822" y="3600"/>
                  </a:lnTo>
                  <a:lnTo>
                    <a:pt x="2803" y="3606"/>
                  </a:lnTo>
                  <a:lnTo>
                    <a:pt x="2782" y="3608"/>
                  </a:lnTo>
                  <a:lnTo>
                    <a:pt x="2744" y="3604"/>
                  </a:lnTo>
                  <a:lnTo>
                    <a:pt x="2705" y="3592"/>
                  </a:lnTo>
                  <a:lnTo>
                    <a:pt x="2669" y="3577"/>
                  </a:lnTo>
                  <a:lnTo>
                    <a:pt x="2633" y="3556"/>
                  </a:lnTo>
                  <a:lnTo>
                    <a:pt x="2596" y="3533"/>
                  </a:lnTo>
                  <a:lnTo>
                    <a:pt x="2558" y="3510"/>
                  </a:lnTo>
                  <a:lnTo>
                    <a:pt x="2518" y="3487"/>
                  </a:lnTo>
                  <a:lnTo>
                    <a:pt x="2475" y="3466"/>
                  </a:lnTo>
                  <a:lnTo>
                    <a:pt x="2429" y="3450"/>
                  </a:lnTo>
                  <a:lnTo>
                    <a:pt x="2380" y="3439"/>
                  </a:lnTo>
                  <a:lnTo>
                    <a:pt x="2324" y="3435"/>
                  </a:lnTo>
                  <a:lnTo>
                    <a:pt x="2295" y="3437"/>
                  </a:lnTo>
                  <a:lnTo>
                    <a:pt x="2245" y="3449"/>
                  </a:lnTo>
                  <a:lnTo>
                    <a:pt x="2217" y="3454"/>
                  </a:lnTo>
                  <a:lnTo>
                    <a:pt x="2182" y="3456"/>
                  </a:lnTo>
                  <a:lnTo>
                    <a:pt x="2146" y="3454"/>
                  </a:lnTo>
                  <a:lnTo>
                    <a:pt x="2119" y="3447"/>
                  </a:lnTo>
                  <a:lnTo>
                    <a:pt x="2100" y="3437"/>
                  </a:lnTo>
                  <a:lnTo>
                    <a:pt x="2086" y="3422"/>
                  </a:lnTo>
                  <a:lnTo>
                    <a:pt x="2080" y="3402"/>
                  </a:lnTo>
                  <a:lnTo>
                    <a:pt x="2078" y="3379"/>
                  </a:lnTo>
                  <a:lnTo>
                    <a:pt x="2052" y="3395"/>
                  </a:lnTo>
                  <a:lnTo>
                    <a:pt x="2025" y="3412"/>
                  </a:lnTo>
                  <a:lnTo>
                    <a:pt x="2000" y="3435"/>
                  </a:lnTo>
                  <a:lnTo>
                    <a:pt x="1981" y="3462"/>
                  </a:lnTo>
                  <a:lnTo>
                    <a:pt x="1967" y="3493"/>
                  </a:lnTo>
                  <a:lnTo>
                    <a:pt x="1962" y="3525"/>
                  </a:lnTo>
                  <a:lnTo>
                    <a:pt x="1963" y="3562"/>
                  </a:lnTo>
                  <a:lnTo>
                    <a:pt x="1967" y="3590"/>
                  </a:lnTo>
                  <a:lnTo>
                    <a:pt x="1975" y="3613"/>
                  </a:lnTo>
                  <a:lnTo>
                    <a:pt x="1986" y="3633"/>
                  </a:lnTo>
                  <a:lnTo>
                    <a:pt x="2004" y="3646"/>
                  </a:lnTo>
                  <a:lnTo>
                    <a:pt x="2019" y="3658"/>
                  </a:lnTo>
                  <a:lnTo>
                    <a:pt x="2031" y="3667"/>
                  </a:lnTo>
                  <a:lnTo>
                    <a:pt x="2038" y="3681"/>
                  </a:lnTo>
                  <a:lnTo>
                    <a:pt x="2044" y="3692"/>
                  </a:lnTo>
                  <a:lnTo>
                    <a:pt x="2044" y="3709"/>
                  </a:lnTo>
                  <a:lnTo>
                    <a:pt x="2040" y="3734"/>
                  </a:lnTo>
                  <a:lnTo>
                    <a:pt x="2040" y="3765"/>
                  </a:lnTo>
                  <a:lnTo>
                    <a:pt x="2042" y="3803"/>
                  </a:lnTo>
                  <a:lnTo>
                    <a:pt x="2048" y="3838"/>
                  </a:lnTo>
                  <a:lnTo>
                    <a:pt x="2055" y="3872"/>
                  </a:lnTo>
                  <a:lnTo>
                    <a:pt x="2061" y="3903"/>
                  </a:lnTo>
                  <a:lnTo>
                    <a:pt x="2069" y="3930"/>
                  </a:lnTo>
                  <a:lnTo>
                    <a:pt x="2075" y="3947"/>
                  </a:lnTo>
                  <a:lnTo>
                    <a:pt x="2073" y="3955"/>
                  </a:lnTo>
                  <a:lnTo>
                    <a:pt x="2063" y="3961"/>
                  </a:lnTo>
                  <a:lnTo>
                    <a:pt x="2050" y="3965"/>
                  </a:lnTo>
                  <a:lnTo>
                    <a:pt x="2032" y="3968"/>
                  </a:lnTo>
                  <a:lnTo>
                    <a:pt x="2017" y="3970"/>
                  </a:lnTo>
                  <a:lnTo>
                    <a:pt x="1971" y="3970"/>
                  </a:lnTo>
                  <a:lnTo>
                    <a:pt x="1925" y="3966"/>
                  </a:lnTo>
                  <a:lnTo>
                    <a:pt x="1906" y="3963"/>
                  </a:lnTo>
                  <a:lnTo>
                    <a:pt x="1891" y="3957"/>
                  </a:lnTo>
                  <a:lnTo>
                    <a:pt x="1885" y="3947"/>
                  </a:lnTo>
                  <a:lnTo>
                    <a:pt x="1881" y="3920"/>
                  </a:lnTo>
                  <a:lnTo>
                    <a:pt x="1875" y="3886"/>
                  </a:lnTo>
                  <a:lnTo>
                    <a:pt x="1866" y="3844"/>
                  </a:lnTo>
                  <a:lnTo>
                    <a:pt x="1856" y="3798"/>
                  </a:lnTo>
                  <a:lnTo>
                    <a:pt x="1845" y="3750"/>
                  </a:lnTo>
                  <a:lnTo>
                    <a:pt x="1835" y="3702"/>
                  </a:lnTo>
                  <a:lnTo>
                    <a:pt x="1823" y="3656"/>
                  </a:lnTo>
                  <a:lnTo>
                    <a:pt x="1812" y="3615"/>
                  </a:lnTo>
                  <a:lnTo>
                    <a:pt x="1802" y="3583"/>
                  </a:lnTo>
                  <a:lnTo>
                    <a:pt x="1795" y="3560"/>
                  </a:lnTo>
                  <a:lnTo>
                    <a:pt x="1783" y="3531"/>
                  </a:lnTo>
                  <a:lnTo>
                    <a:pt x="1772" y="3512"/>
                  </a:lnTo>
                  <a:lnTo>
                    <a:pt x="1762" y="3496"/>
                  </a:lnTo>
                  <a:lnTo>
                    <a:pt x="1751" y="3485"/>
                  </a:lnTo>
                  <a:lnTo>
                    <a:pt x="1739" y="3475"/>
                  </a:lnTo>
                  <a:lnTo>
                    <a:pt x="1724" y="3466"/>
                  </a:lnTo>
                  <a:lnTo>
                    <a:pt x="1705" y="3452"/>
                  </a:lnTo>
                  <a:lnTo>
                    <a:pt x="1689" y="3441"/>
                  </a:lnTo>
                  <a:lnTo>
                    <a:pt x="1668" y="3426"/>
                  </a:lnTo>
                  <a:lnTo>
                    <a:pt x="1641" y="3406"/>
                  </a:lnTo>
                  <a:lnTo>
                    <a:pt x="1611" y="3387"/>
                  </a:lnTo>
                  <a:lnTo>
                    <a:pt x="1576" y="3366"/>
                  </a:lnTo>
                  <a:lnTo>
                    <a:pt x="1540" y="3345"/>
                  </a:lnTo>
                  <a:lnTo>
                    <a:pt x="1501" y="3326"/>
                  </a:lnTo>
                  <a:lnTo>
                    <a:pt x="1463" y="3308"/>
                  </a:lnTo>
                  <a:lnTo>
                    <a:pt x="1427" y="3295"/>
                  </a:lnTo>
                  <a:lnTo>
                    <a:pt x="1392" y="3287"/>
                  </a:lnTo>
                  <a:lnTo>
                    <a:pt x="1361" y="3284"/>
                  </a:lnTo>
                  <a:lnTo>
                    <a:pt x="1350" y="3284"/>
                  </a:lnTo>
                  <a:lnTo>
                    <a:pt x="1344" y="3282"/>
                  </a:lnTo>
                  <a:lnTo>
                    <a:pt x="1340" y="3282"/>
                  </a:lnTo>
                  <a:lnTo>
                    <a:pt x="1336" y="3280"/>
                  </a:lnTo>
                  <a:lnTo>
                    <a:pt x="1319" y="3280"/>
                  </a:lnTo>
                  <a:lnTo>
                    <a:pt x="1319" y="3276"/>
                  </a:lnTo>
                  <a:lnTo>
                    <a:pt x="1312" y="3276"/>
                  </a:lnTo>
                  <a:lnTo>
                    <a:pt x="1308" y="3280"/>
                  </a:lnTo>
                  <a:lnTo>
                    <a:pt x="1306" y="3280"/>
                  </a:lnTo>
                  <a:lnTo>
                    <a:pt x="1302" y="3282"/>
                  </a:lnTo>
                  <a:lnTo>
                    <a:pt x="1300" y="3284"/>
                  </a:lnTo>
                  <a:lnTo>
                    <a:pt x="1294" y="3284"/>
                  </a:lnTo>
                  <a:lnTo>
                    <a:pt x="1290" y="3285"/>
                  </a:lnTo>
                  <a:lnTo>
                    <a:pt x="1290" y="3287"/>
                  </a:lnTo>
                  <a:lnTo>
                    <a:pt x="1289" y="3291"/>
                  </a:lnTo>
                  <a:lnTo>
                    <a:pt x="1289" y="3301"/>
                  </a:lnTo>
                  <a:lnTo>
                    <a:pt x="1287" y="3305"/>
                  </a:lnTo>
                  <a:lnTo>
                    <a:pt x="1287" y="3307"/>
                  </a:lnTo>
                  <a:lnTo>
                    <a:pt x="1285" y="3308"/>
                  </a:lnTo>
                  <a:lnTo>
                    <a:pt x="1281" y="3308"/>
                  </a:lnTo>
                  <a:lnTo>
                    <a:pt x="1279" y="3310"/>
                  </a:lnTo>
                  <a:lnTo>
                    <a:pt x="1279" y="3312"/>
                  </a:lnTo>
                  <a:lnTo>
                    <a:pt x="1277" y="3316"/>
                  </a:lnTo>
                  <a:lnTo>
                    <a:pt x="1277" y="3328"/>
                  </a:lnTo>
                  <a:lnTo>
                    <a:pt x="1275" y="3335"/>
                  </a:lnTo>
                  <a:lnTo>
                    <a:pt x="1267" y="3347"/>
                  </a:lnTo>
                  <a:lnTo>
                    <a:pt x="1265" y="3353"/>
                  </a:lnTo>
                  <a:lnTo>
                    <a:pt x="1264" y="3356"/>
                  </a:lnTo>
                  <a:lnTo>
                    <a:pt x="1260" y="3356"/>
                  </a:lnTo>
                  <a:lnTo>
                    <a:pt x="1258" y="3358"/>
                  </a:lnTo>
                  <a:lnTo>
                    <a:pt x="1254" y="3358"/>
                  </a:lnTo>
                  <a:lnTo>
                    <a:pt x="1254" y="3368"/>
                  </a:lnTo>
                  <a:lnTo>
                    <a:pt x="1256" y="3372"/>
                  </a:lnTo>
                  <a:lnTo>
                    <a:pt x="1256" y="3376"/>
                  </a:lnTo>
                  <a:lnTo>
                    <a:pt x="1254" y="3379"/>
                  </a:lnTo>
                  <a:lnTo>
                    <a:pt x="1250" y="3385"/>
                  </a:lnTo>
                  <a:lnTo>
                    <a:pt x="1246" y="3393"/>
                  </a:lnTo>
                  <a:lnTo>
                    <a:pt x="1242" y="3397"/>
                  </a:lnTo>
                  <a:lnTo>
                    <a:pt x="1235" y="3397"/>
                  </a:lnTo>
                  <a:lnTo>
                    <a:pt x="1233" y="3399"/>
                  </a:lnTo>
                  <a:lnTo>
                    <a:pt x="1233" y="3410"/>
                  </a:lnTo>
                  <a:lnTo>
                    <a:pt x="1235" y="3414"/>
                  </a:lnTo>
                  <a:lnTo>
                    <a:pt x="1235" y="3416"/>
                  </a:lnTo>
                  <a:lnTo>
                    <a:pt x="1233" y="3420"/>
                  </a:lnTo>
                  <a:lnTo>
                    <a:pt x="1225" y="3424"/>
                  </a:lnTo>
                  <a:lnTo>
                    <a:pt x="1221" y="3427"/>
                  </a:lnTo>
                  <a:lnTo>
                    <a:pt x="1210" y="3433"/>
                  </a:lnTo>
                  <a:lnTo>
                    <a:pt x="1208" y="3437"/>
                  </a:lnTo>
                  <a:lnTo>
                    <a:pt x="1208" y="3445"/>
                  </a:lnTo>
                  <a:lnTo>
                    <a:pt x="1204" y="3452"/>
                  </a:lnTo>
                  <a:lnTo>
                    <a:pt x="1193" y="3458"/>
                  </a:lnTo>
                  <a:lnTo>
                    <a:pt x="1189" y="3462"/>
                  </a:lnTo>
                  <a:lnTo>
                    <a:pt x="1189" y="3464"/>
                  </a:lnTo>
                  <a:lnTo>
                    <a:pt x="1187" y="3464"/>
                  </a:lnTo>
                  <a:lnTo>
                    <a:pt x="1185" y="3466"/>
                  </a:lnTo>
                  <a:lnTo>
                    <a:pt x="1181" y="3473"/>
                  </a:lnTo>
                  <a:lnTo>
                    <a:pt x="1177" y="3477"/>
                  </a:lnTo>
                  <a:lnTo>
                    <a:pt x="1172" y="3477"/>
                  </a:lnTo>
                  <a:lnTo>
                    <a:pt x="1162" y="3479"/>
                  </a:lnTo>
                  <a:lnTo>
                    <a:pt x="1156" y="3481"/>
                  </a:lnTo>
                  <a:lnTo>
                    <a:pt x="1150" y="3485"/>
                  </a:lnTo>
                  <a:lnTo>
                    <a:pt x="1141" y="3487"/>
                  </a:lnTo>
                  <a:lnTo>
                    <a:pt x="1127" y="3489"/>
                  </a:lnTo>
                  <a:lnTo>
                    <a:pt x="1095" y="3483"/>
                  </a:lnTo>
                  <a:lnTo>
                    <a:pt x="1060" y="3466"/>
                  </a:lnTo>
                  <a:lnTo>
                    <a:pt x="1030" y="3439"/>
                  </a:lnTo>
                  <a:lnTo>
                    <a:pt x="999" y="3406"/>
                  </a:lnTo>
                  <a:lnTo>
                    <a:pt x="970" y="3366"/>
                  </a:lnTo>
                  <a:lnTo>
                    <a:pt x="947" y="3322"/>
                  </a:lnTo>
                  <a:lnTo>
                    <a:pt x="930" y="3276"/>
                  </a:lnTo>
                  <a:lnTo>
                    <a:pt x="918" y="3230"/>
                  </a:lnTo>
                  <a:lnTo>
                    <a:pt x="915" y="3184"/>
                  </a:lnTo>
                  <a:lnTo>
                    <a:pt x="915" y="3149"/>
                  </a:lnTo>
                  <a:lnTo>
                    <a:pt x="917" y="3124"/>
                  </a:lnTo>
                  <a:lnTo>
                    <a:pt x="920" y="3107"/>
                  </a:lnTo>
                  <a:lnTo>
                    <a:pt x="922" y="3096"/>
                  </a:lnTo>
                  <a:lnTo>
                    <a:pt x="926" y="3086"/>
                  </a:lnTo>
                  <a:lnTo>
                    <a:pt x="928" y="3080"/>
                  </a:lnTo>
                  <a:lnTo>
                    <a:pt x="930" y="3073"/>
                  </a:lnTo>
                  <a:lnTo>
                    <a:pt x="936" y="3053"/>
                  </a:lnTo>
                  <a:lnTo>
                    <a:pt x="947" y="3040"/>
                  </a:lnTo>
                  <a:lnTo>
                    <a:pt x="959" y="3032"/>
                  </a:lnTo>
                  <a:lnTo>
                    <a:pt x="963" y="3032"/>
                  </a:lnTo>
                  <a:lnTo>
                    <a:pt x="966" y="3030"/>
                  </a:lnTo>
                  <a:lnTo>
                    <a:pt x="968" y="3030"/>
                  </a:lnTo>
                  <a:lnTo>
                    <a:pt x="970" y="3028"/>
                  </a:lnTo>
                  <a:lnTo>
                    <a:pt x="980" y="3028"/>
                  </a:lnTo>
                  <a:lnTo>
                    <a:pt x="980" y="3025"/>
                  </a:lnTo>
                  <a:lnTo>
                    <a:pt x="984" y="3021"/>
                  </a:lnTo>
                  <a:lnTo>
                    <a:pt x="987" y="3021"/>
                  </a:lnTo>
                  <a:lnTo>
                    <a:pt x="995" y="3017"/>
                  </a:lnTo>
                  <a:lnTo>
                    <a:pt x="1001" y="3015"/>
                  </a:lnTo>
                  <a:lnTo>
                    <a:pt x="1010" y="3015"/>
                  </a:lnTo>
                  <a:lnTo>
                    <a:pt x="1016" y="3017"/>
                  </a:lnTo>
                  <a:lnTo>
                    <a:pt x="1022" y="3021"/>
                  </a:lnTo>
                  <a:lnTo>
                    <a:pt x="1026" y="3019"/>
                  </a:lnTo>
                  <a:lnTo>
                    <a:pt x="1028" y="3015"/>
                  </a:lnTo>
                  <a:lnTo>
                    <a:pt x="1032" y="3013"/>
                  </a:lnTo>
                  <a:lnTo>
                    <a:pt x="1043" y="3013"/>
                  </a:lnTo>
                  <a:lnTo>
                    <a:pt x="1051" y="3021"/>
                  </a:lnTo>
                  <a:lnTo>
                    <a:pt x="1062" y="3021"/>
                  </a:lnTo>
                  <a:lnTo>
                    <a:pt x="1064" y="3019"/>
                  </a:lnTo>
                  <a:lnTo>
                    <a:pt x="1078" y="3019"/>
                  </a:lnTo>
                  <a:lnTo>
                    <a:pt x="1089" y="3023"/>
                  </a:lnTo>
                  <a:lnTo>
                    <a:pt x="1095" y="3027"/>
                  </a:lnTo>
                  <a:lnTo>
                    <a:pt x="1099" y="3025"/>
                  </a:lnTo>
                  <a:lnTo>
                    <a:pt x="1101" y="3023"/>
                  </a:lnTo>
                  <a:lnTo>
                    <a:pt x="1108" y="3023"/>
                  </a:lnTo>
                  <a:lnTo>
                    <a:pt x="1110" y="3025"/>
                  </a:lnTo>
                  <a:lnTo>
                    <a:pt x="1114" y="3025"/>
                  </a:lnTo>
                  <a:lnTo>
                    <a:pt x="1118" y="3027"/>
                  </a:lnTo>
                  <a:lnTo>
                    <a:pt x="1120" y="3028"/>
                  </a:lnTo>
                  <a:lnTo>
                    <a:pt x="1122" y="3032"/>
                  </a:lnTo>
                  <a:lnTo>
                    <a:pt x="1129" y="3032"/>
                  </a:lnTo>
                  <a:lnTo>
                    <a:pt x="1141" y="3036"/>
                  </a:lnTo>
                  <a:lnTo>
                    <a:pt x="1152" y="3044"/>
                  </a:lnTo>
                  <a:lnTo>
                    <a:pt x="1156" y="3050"/>
                  </a:lnTo>
                  <a:lnTo>
                    <a:pt x="1158" y="3053"/>
                  </a:lnTo>
                  <a:lnTo>
                    <a:pt x="1164" y="3053"/>
                  </a:lnTo>
                  <a:lnTo>
                    <a:pt x="1164" y="3051"/>
                  </a:lnTo>
                  <a:lnTo>
                    <a:pt x="1168" y="3051"/>
                  </a:lnTo>
                  <a:lnTo>
                    <a:pt x="1175" y="3055"/>
                  </a:lnTo>
                  <a:lnTo>
                    <a:pt x="1181" y="3059"/>
                  </a:lnTo>
                  <a:lnTo>
                    <a:pt x="1185" y="3061"/>
                  </a:lnTo>
                  <a:lnTo>
                    <a:pt x="1193" y="3069"/>
                  </a:lnTo>
                  <a:lnTo>
                    <a:pt x="1195" y="3074"/>
                  </a:lnTo>
                  <a:lnTo>
                    <a:pt x="1196" y="3078"/>
                  </a:lnTo>
                  <a:lnTo>
                    <a:pt x="1204" y="3078"/>
                  </a:lnTo>
                  <a:lnTo>
                    <a:pt x="1212" y="3082"/>
                  </a:lnTo>
                  <a:lnTo>
                    <a:pt x="1218" y="3086"/>
                  </a:lnTo>
                  <a:lnTo>
                    <a:pt x="1219" y="3090"/>
                  </a:lnTo>
                  <a:lnTo>
                    <a:pt x="1221" y="3092"/>
                  </a:lnTo>
                  <a:lnTo>
                    <a:pt x="1223" y="3096"/>
                  </a:lnTo>
                  <a:lnTo>
                    <a:pt x="1223" y="3097"/>
                  </a:lnTo>
                  <a:lnTo>
                    <a:pt x="1225" y="3101"/>
                  </a:lnTo>
                  <a:lnTo>
                    <a:pt x="1227" y="3103"/>
                  </a:lnTo>
                  <a:lnTo>
                    <a:pt x="1233" y="3103"/>
                  </a:lnTo>
                  <a:lnTo>
                    <a:pt x="1235" y="3105"/>
                  </a:lnTo>
                  <a:lnTo>
                    <a:pt x="1239" y="3107"/>
                  </a:lnTo>
                  <a:lnTo>
                    <a:pt x="1242" y="3111"/>
                  </a:lnTo>
                  <a:lnTo>
                    <a:pt x="1242" y="3117"/>
                  </a:lnTo>
                  <a:lnTo>
                    <a:pt x="1246" y="3121"/>
                  </a:lnTo>
                  <a:lnTo>
                    <a:pt x="1248" y="3121"/>
                  </a:lnTo>
                  <a:lnTo>
                    <a:pt x="1250" y="3122"/>
                  </a:lnTo>
                  <a:lnTo>
                    <a:pt x="1252" y="3122"/>
                  </a:lnTo>
                  <a:lnTo>
                    <a:pt x="1252" y="3126"/>
                  </a:lnTo>
                  <a:lnTo>
                    <a:pt x="1256" y="3134"/>
                  </a:lnTo>
                  <a:lnTo>
                    <a:pt x="1279" y="3157"/>
                  </a:lnTo>
                  <a:lnTo>
                    <a:pt x="1281" y="3161"/>
                  </a:lnTo>
                  <a:lnTo>
                    <a:pt x="1290" y="3170"/>
                  </a:lnTo>
                  <a:lnTo>
                    <a:pt x="1294" y="3172"/>
                  </a:lnTo>
                  <a:lnTo>
                    <a:pt x="1296" y="3176"/>
                  </a:lnTo>
                  <a:lnTo>
                    <a:pt x="1302" y="3176"/>
                  </a:lnTo>
                  <a:lnTo>
                    <a:pt x="1304" y="3174"/>
                  </a:lnTo>
                  <a:lnTo>
                    <a:pt x="1302" y="3170"/>
                  </a:lnTo>
                  <a:lnTo>
                    <a:pt x="1300" y="3165"/>
                  </a:lnTo>
                  <a:lnTo>
                    <a:pt x="1294" y="3159"/>
                  </a:lnTo>
                  <a:lnTo>
                    <a:pt x="1287" y="3149"/>
                  </a:lnTo>
                  <a:lnTo>
                    <a:pt x="1283" y="3145"/>
                  </a:lnTo>
                  <a:lnTo>
                    <a:pt x="1279" y="3138"/>
                  </a:lnTo>
                  <a:lnTo>
                    <a:pt x="1275" y="3126"/>
                  </a:lnTo>
                  <a:lnTo>
                    <a:pt x="1267" y="3119"/>
                  </a:lnTo>
                  <a:lnTo>
                    <a:pt x="1265" y="3119"/>
                  </a:lnTo>
                  <a:lnTo>
                    <a:pt x="1264" y="3115"/>
                  </a:lnTo>
                  <a:lnTo>
                    <a:pt x="1264" y="3111"/>
                  </a:lnTo>
                  <a:lnTo>
                    <a:pt x="1260" y="3099"/>
                  </a:lnTo>
                  <a:lnTo>
                    <a:pt x="1256" y="3094"/>
                  </a:lnTo>
                  <a:lnTo>
                    <a:pt x="1254" y="3090"/>
                  </a:lnTo>
                  <a:lnTo>
                    <a:pt x="1252" y="3084"/>
                  </a:lnTo>
                  <a:lnTo>
                    <a:pt x="1252" y="3076"/>
                  </a:lnTo>
                  <a:lnTo>
                    <a:pt x="1250" y="3073"/>
                  </a:lnTo>
                  <a:lnTo>
                    <a:pt x="1246" y="3071"/>
                  </a:lnTo>
                  <a:lnTo>
                    <a:pt x="1239" y="3063"/>
                  </a:lnTo>
                  <a:lnTo>
                    <a:pt x="1237" y="3057"/>
                  </a:lnTo>
                  <a:lnTo>
                    <a:pt x="1237" y="3055"/>
                  </a:lnTo>
                  <a:lnTo>
                    <a:pt x="1239" y="3051"/>
                  </a:lnTo>
                  <a:lnTo>
                    <a:pt x="1239" y="3050"/>
                  </a:lnTo>
                  <a:lnTo>
                    <a:pt x="1241" y="3048"/>
                  </a:lnTo>
                  <a:lnTo>
                    <a:pt x="1241" y="3042"/>
                  </a:lnTo>
                  <a:lnTo>
                    <a:pt x="1239" y="3040"/>
                  </a:lnTo>
                  <a:lnTo>
                    <a:pt x="1233" y="3040"/>
                  </a:lnTo>
                  <a:lnTo>
                    <a:pt x="1233" y="3017"/>
                  </a:lnTo>
                  <a:lnTo>
                    <a:pt x="1231" y="3017"/>
                  </a:lnTo>
                  <a:lnTo>
                    <a:pt x="1225" y="3011"/>
                  </a:lnTo>
                  <a:lnTo>
                    <a:pt x="1225" y="3000"/>
                  </a:lnTo>
                  <a:lnTo>
                    <a:pt x="1227" y="2998"/>
                  </a:lnTo>
                  <a:lnTo>
                    <a:pt x="1227" y="2986"/>
                  </a:lnTo>
                  <a:lnTo>
                    <a:pt x="1221" y="2980"/>
                  </a:lnTo>
                  <a:lnTo>
                    <a:pt x="1221" y="2979"/>
                  </a:lnTo>
                  <a:lnTo>
                    <a:pt x="1219" y="2975"/>
                  </a:lnTo>
                  <a:lnTo>
                    <a:pt x="1219" y="2971"/>
                  </a:lnTo>
                  <a:lnTo>
                    <a:pt x="1221" y="2967"/>
                  </a:lnTo>
                  <a:lnTo>
                    <a:pt x="1221" y="2965"/>
                  </a:lnTo>
                  <a:lnTo>
                    <a:pt x="1223" y="2961"/>
                  </a:lnTo>
                  <a:lnTo>
                    <a:pt x="1223" y="2954"/>
                  </a:lnTo>
                  <a:lnTo>
                    <a:pt x="1219" y="2950"/>
                  </a:lnTo>
                  <a:lnTo>
                    <a:pt x="1219" y="2944"/>
                  </a:lnTo>
                  <a:lnTo>
                    <a:pt x="1221" y="2940"/>
                  </a:lnTo>
                  <a:lnTo>
                    <a:pt x="1221" y="2938"/>
                  </a:lnTo>
                  <a:lnTo>
                    <a:pt x="1223" y="2936"/>
                  </a:lnTo>
                  <a:lnTo>
                    <a:pt x="1223" y="2934"/>
                  </a:lnTo>
                  <a:lnTo>
                    <a:pt x="1225" y="2931"/>
                  </a:lnTo>
                  <a:lnTo>
                    <a:pt x="1225" y="2923"/>
                  </a:lnTo>
                  <a:lnTo>
                    <a:pt x="1229" y="2911"/>
                  </a:lnTo>
                  <a:lnTo>
                    <a:pt x="1229" y="2906"/>
                  </a:lnTo>
                  <a:lnTo>
                    <a:pt x="1227" y="2906"/>
                  </a:lnTo>
                  <a:lnTo>
                    <a:pt x="1227" y="2902"/>
                  </a:lnTo>
                  <a:lnTo>
                    <a:pt x="1229" y="2900"/>
                  </a:lnTo>
                  <a:lnTo>
                    <a:pt x="1235" y="2892"/>
                  </a:lnTo>
                  <a:lnTo>
                    <a:pt x="1254" y="2873"/>
                  </a:lnTo>
                  <a:lnTo>
                    <a:pt x="1269" y="2863"/>
                  </a:lnTo>
                  <a:lnTo>
                    <a:pt x="1290" y="2856"/>
                  </a:lnTo>
                  <a:lnTo>
                    <a:pt x="1315" y="2848"/>
                  </a:lnTo>
                  <a:lnTo>
                    <a:pt x="1348" y="2844"/>
                  </a:lnTo>
                  <a:lnTo>
                    <a:pt x="1388" y="2842"/>
                  </a:lnTo>
                  <a:lnTo>
                    <a:pt x="1451" y="2844"/>
                  </a:lnTo>
                  <a:lnTo>
                    <a:pt x="1511" y="2852"/>
                  </a:lnTo>
                  <a:lnTo>
                    <a:pt x="1567" y="2863"/>
                  </a:lnTo>
                  <a:lnTo>
                    <a:pt x="1616" y="2879"/>
                  </a:lnTo>
                  <a:lnTo>
                    <a:pt x="1660" y="2898"/>
                  </a:lnTo>
                  <a:lnTo>
                    <a:pt x="1699" y="2925"/>
                  </a:lnTo>
                  <a:lnTo>
                    <a:pt x="1731" y="2957"/>
                  </a:lnTo>
                  <a:lnTo>
                    <a:pt x="1735" y="2959"/>
                  </a:lnTo>
                  <a:lnTo>
                    <a:pt x="1739" y="2967"/>
                  </a:lnTo>
                  <a:lnTo>
                    <a:pt x="1739" y="2973"/>
                  </a:lnTo>
                  <a:lnTo>
                    <a:pt x="1741" y="2979"/>
                  </a:lnTo>
                  <a:lnTo>
                    <a:pt x="1741" y="2982"/>
                  </a:lnTo>
                  <a:lnTo>
                    <a:pt x="1743" y="2984"/>
                  </a:lnTo>
                  <a:lnTo>
                    <a:pt x="1743" y="2988"/>
                  </a:lnTo>
                  <a:lnTo>
                    <a:pt x="1745" y="2994"/>
                  </a:lnTo>
                  <a:lnTo>
                    <a:pt x="1745" y="3007"/>
                  </a:lnTo>
                  <a:lnTo>
                    <a:pt x="1741" y="3015"/>
                  </a:lnTo>
                  <a:lnTo>
                    <a:pt x="1739" y="3021"/>
                  </a:lnTo>
                  <a:lnTo>
                    <a:pt x="1739" y="3028"/>
                  </a:lnTo>
                  <a:lnTo>
                    <a:pt x="1737" y="3042"/>
                  </a:lnTo>
                  <a:lnTo>
                    <a:pt x="1737" y="3053"/>
                  </a:lnTo>
                  <a:lnTo>
                    <a:pt x="1735" y="3061"/>
                  </a:lnTo>
                  <a:lnTo>
                    <a:pt x="1728" y="3069"/>
                  </a:lnTo>
                  <a:lnTo>
                    <a:pt x="1724" y="3084"/>
                  </a:lnTo>
                  <a:lnTo>
                    <a:pt x="1724" y="3092"/>
                  </a:lnTo>
                  <a:lnTo>
                    <a:pt x="1720" y="3096"/>
                  </a:lnTo>
                  <a:lnTo>
                    <a:pt x="1718" y="3096"/>
                  </a:lnTo>
                  <a:lnTo>
                    <a:pt x="1716" y="3097"/>
                  </a:lnTo>
                  <a:lnTo>
                    <a:pt x="1716" y="3099"/>
                  </a:lnTo>
                  <a:lnTo>
                    <a:pt x="1712" y="3103"/>
                  </a:lnTo>
                  <a:lnTo>
                    <a:pt x="1708" y="3105"/>
                  </a:lnTo>
                  <a:lnTo>
                    <a:pt x="1705" y="3105"/>
                  </a:lnTo>
                  <a:lnTo>
                    <a:pt x="1701" y="3109"/>
                  </a:lnTo>
                  <a:lnTo>
                    <a:pt x="1699" y="3117"/>
                  </a:lnTo>
                  <a:lnTo>
                    <a:pt x="1699" y="3126"/>
                  </a:lnTo>
                  <a:lnTo>
                    <a:pt x="1695" y="3134"/>
                  </a:lnTo>
                  <a:lnTo>
                    <a:pt x="1689" y="3140"/>
                  </a:lnTo>
                  <a:lnTo>
                    <a:pt x="1682" y="3140"/>
                  </a:lnTo>
                  <a:lnTo>
                    <a:pt x="1680" y="3142"/>
                  </a:lnTo>
                  <a:lnTo>
                    <a:pt x="1676" y="3142"/>
                  </a:lnTo>
                  <a:lnTo>
                    <a:pt x="1674" y="3145"/>
                  </a:lnTo>
                  <a:lnTo>
                    <a:pt x="1672" y="3151"/>
                  </a:lnTo>
                  <a:lnTo>
                    <a:pt x="1670" y="3153"/>
                  </a:lnTo>
                  <a:lnTo>
                    <a:pt x="1666" y="3165"/>
                  </a:lnTo>
                  <a:lnTo>
                    <a:pt x="1662" y="3168"/>
                  </a:lnTo>
                  <a:lnTo>
                    <a:pt x="1651" y="3174"/>
                  </a:lnTo>
                  <a:lnTo>
                    <a:pt x="1647" y="3174"/>
                  </a:lnTo>
                  <a:lnTo>
                    <a:pt x="1634" y="3188"/>
                  </a:lnTo>
                  <a:lnTo>
                    <a:pt x="1628" y="3199"/>
                  </a:lnTo>
                  <a:lnTo>
                    <a:pt x="1628" y="3201"/>
                  </a:lnTo>
                  <a:lnTo>
                    <a:pt x="1630" y="3203"/>
                  </a:lnTo>
                  <a:lnTo>
                    <a:pt x="1630" y="3207"/>
                  </a:lnTo>
                  <a:lnTo>
                    <a:pt x="1628" y="3209"/>
                  </a:lnTo>
                  <a:lnTo>
                    <a:pt x="1620" y="3213"/>
                  </a:lnTo>
                  <a:lnTo>
                    <a:pt x="1616" y="3211"/>
                  </a:lnTo>
                  <a:lnTo>
                    <a:pt x="1614" y="3209"/>
                  </a:lnTo>
                  <a:lnTo>
                    <a:pt x="1611" y="3207"/>
                  </a:lnTo>
                  <a:lnTo>
                    <a:pt x="1609" y="3203"/>
                  </a:lnTo>
                  <a:lnTo>
                    <a:pt x="1607" y="3201"/>
                  </a:lnTo>
                  <a:lnTo>
                    <a:pt x="1601" y="3201"/>
                  </a:lnTo>
                  <a:lnTo>
                    <a:pt x="1599" y="3203"/>
                  </a:lnTo>
                  <a:lnTo>
                    <a:pt x="1597" y="3207"/>
                  </a:lnTo>
                  <a:lnTo>
                    <a:pt x="1595" y="3209"/>
                  </a:lnTo>
                  <a:lnTo>
                    <a:pt x="1593" y="3213"/>
                  </a:lnTo>
                  <a:lnTo>
                    <a:pt x="1593" y="3220"/>
                  </a:lnTo>
                  <a:lnTo>
                    <a:pt x="1591" y="3224"/>
                  </a:lnTo>
                  <a:lnTo>
                    <a:pt x="1588" y="3224"/>
                  </a:lnTo>
                  <a:lnTo>
                    <a:pt x="1580" y="3220"/>
                  </a:lnTo>
                  <a:lnTo>
                    <a:pt x="1570" y="3220"/>
                  </a:lnTo>
                  <a:lnTo>
                    <a:pt x="1567" y="3224"/>
                  </a:lnTo>
                  <a:lnTo>
                    <a:pt x="1563" y="3226"/>
                  </a:lnTo>
                  <a:lnTo>
                    <a:pt x="1561" y="3230"/>
                  </a:lnTo>
                  <a:lnTo>
                    <a:pt x="1561" y="3236"/>
                  </a:lnTo>
                  <a:lnTo>
                    <a:pt x="1563" y="3239"/>
                  </a:lnTo>
                  <a:lnTo>
                    <a:pt x="1565" y="3241"/>
                  </a:lnTo>
                  <a:lnTo>
                    <a:pt x="1563" y="3243"/>
                  </a:lnTo>
                  <a:lnTo>
                    <a:pt x="1561" y="3243"/>
                  </a:lnTo>
                  <a:lnTo>
                    <a:pt x="1549" y="3238"/>
                  </a:lnTo>
                  <a:lnTo>
                    <a:pt x="1545" y="3238"/>
                  </a:lnTo>
                  <a:lnTo>
                    <a:pt x="1544" y="3236"/>
                  </a:lnTo>
                  <a:lnTo>
                    <a:pt x="1530" y="3236"/>
                  </a:lnTo>
                  <a:lnTo>
                    <a:pt x="1528" y="3238"/>
                  </a:lnTo>
                  <a:lnTo>
                    <a:pt x="1524" y="3239"/>
                  </a:lnTo>
                  <a:lnTo>
                    <a:pt x="1524" y="3255"/>
                  </a:lnTo>
                  <a:lnTo>
                    <a:pt x="1519" y="3255"/>
                  </a:lnTo>
                  <a:lnTo>
                    <a:pt x="1519" y="3251"/>
                  </a:lnTo>
                  <a:lnTo>
                    <a:pt x="1517" y="3249"/>
                  </a:lnTo>
                  <a:lnTo>
                    <a:pt x="1517" y="3247"/>
                  </a:lnTo>
                  <a:lnTo>
                    <a:pt x="1515" y="3243"/>
                  </a:lnTo>
                  <a:lnTo>
                    <a:pt x="1505" y="3243"/>
                  </a:lnTo>
                  <a:lnTo>
                    <a:pt x="1499" y="3245"/>
                  </a:lnTo>
                  <a:lnTo>
                    <a:pt x="1496" y="3245"/>
                  </a:lnTo>
                  <a:lnTo>
                    <a:pt x="1501" y="3251"/>
                  </a:lnTo>
                  <a:lnTo>
                    <a:pt x="1515" y="3259"/>
                  </a:lnTo>
                  <a:lnTo>
                    <a:pt x="1557" y="3280"/>
                  </a:lnTo>
                  <a:lnTo>
                    <a:pt x="1582" y="3293"/>
                  </a:lnTo>
                  <a:lnTo>
                    <a:pt x="1603" y="3305"/>
                  </a:lnTo>
                  <a:lnTo>
                    <a:pt x="1624" y="3312"/>
                  </a:lnTo>
                  <a:lnTo>
                    <a:pt x="1637" y="3320"/>
                  </a:lnTo>
                  <a:lnTo>
                    <a:pt x="1674" y="3341"/>
                  </a:lnTo>
                  <a:lnTo>
                    <a:pt x="1708" y="3362"/>
                  </a:lnTo>
                  <a:lnTo>
                    <a:pt x="1737" y="3379"/>
                  </a:lnTo>
                  <a:lnTo>
                    <a:pt x="1764" y="3393"/>
                  </a:lnTo>
                  <a:lnTo>
                    <a:pt x="1785" y="3397"/>
                  </a:lnTo>
                  <a:lnTo>
                    <a:pt x="1797" y="3391"/>
                  </a:lnTo>
                  <a:lnTo>
                    <a:pt x="1810" y="3378"/>
                  </a:lnTo>
                  <a:lnTo>
                    <a:pt x="1825" y="3355"/>
                  </a:lnTo>
                  <a:lnTo>
                    <a:pt x="1841" y="3326"/>
                  </a:lnTo>
                  <a:lnTo>
                    <a:pt x="1858" y="3291"/>
                  </a:lnTo>
                  <a:lnTo>
                    <a:pt x="1873" y="3253"/>
                  </a:lnTo>
                  <a:lnTo>
                    <a:pt x="1889" y="3211"/>
                  </a:lnTo>
                  <a:lnTo>
                    <a:pt x="1904" y="3167"/>
                  </a:lnTo>
                  <a:lnTo>
                    <a:pt x="1917" y="3122"/>
                  </a:lnTo>
                  <a:lnTo>
                    <a:pt x="1927" y="3080"/>
                  </a:lnTo>
                  <a:lnTo>
                    <a:pt x="1935" y="3038"/>
                  </a:lnTo>
                  <a:lnTo>
                    <a:pt x="1940" y="3000"/>
                  </a:lnTo>
                  <a:lnTo>
                    <a:pt x="1940" y="2965"/>
                  </a:lnTo>
                  <a:lnTo>
                    <a:pt x="1939" y="2938"/>
                  </a:lnTo>
                  <a:lnTo>
                    <a:pt x="1937" y="2921"/>
                  </a:lnTo>
                  <a:lnTo>
                    <a:pt x="1937" y="2900"/>
                  </a:lnTo>
                  <a:lnTo>
                    <a:pt x="1925" y="2888"/>
                  </a:lnTo>
                  <a:lnTo>
                    <a:pt x="1917" y="2877"/>
                  </a:lnTo>
                  <a:lnTo>
                    <a:pt x="1912" y="2862"/>
                  </a:lnTo>
                  <a:lnTo>
                    <a:pt x="1910" y="2837"/>
                  </a:lnTo>
                  <a:lnTo>
                    <a:pt x="1910" y="2823"/>
                  </a:lnTo>
                  <a:lnTo>
                    <a:pt x="1912" y="2808"/>
                  </a:lnTo>
                  <a:lnTo>
                    <a:pt x="1916" y="2793"/>
                  </a:lnTo>
                  <a:lnTo>
                    <a:pt x="1921" y="2781"/>
                  </a:lnTo>
                  <a:lnTo>
                    <a:pt x="1931" y="2775"/>
                  </a:lnTo>
                  <a:lnTo>
                    <a:pt x="1942" y="2768"/>
                  </a:lnTo>
                  <a:lnTo>
                    <a:pt x="1954" y="2766"/>
                  </a:lnTo>
                  <a:lnTo>
                    <a:pt x="1965" y="2769"/>
                  </a:lnTo>
                  <a:lnTo>
                    <a:pt x="1977" y="2777"/>
                  </a:lnTo>
                  <a:lnTo>
                    <a:pt x="1988" y="2789"/>
                  </a:lnTo>
                  <a:lnTo>
                    <a:pt x="1994" y="2798"/>
                  </a:lnTo>
                  <a:lnTo>
                    <a:pt x="2000" y="2787"/>
                  </a:lnTo>
                  <a:lnTo>
                    <a:pt x="2006" y="2766"/>
                  </a:lnTo>
                  <a:lnTo>
                    <a:pt x="2013" y="2737"/>
                  </a:lnTo>
                  <a:lnTo>
                    <a:pt x="2019" y="2704"/>
                  </a:lnTo>
                  <a:lnTo>
                    <a:pt x="2027" y="2672"/>
                  </a:lnTo>
                  <a:lnTo>
                    <a:pt x="2031" y="2639"/>
                  </a:lnTo>
                  <a:lnTo>
                    <a:pt x="2034" y="2610"/>
                  </a:lnTo>
                  <a:lnTo>
                    <a:pt x="2036" y="2589"/>
                  </a:lnTo>
                  <a:lnTo>
                    <a:pt x="2034" y="2572"/>
                  </a:lnTo>
                  <a:lnTo>
                    <a:pt x="2031" y="2557"/>
                  </a:lnTo>
                  <a:lnTo>
                    <a:pt x="2025" y="2547"/>
                  </a:lnTo>
                  <a:lnTo>
                    <a:pt x="2017" y="2543"/>
                  </a:lnTo>
                  <a:lnTo>
                    <a:pt x="2000" y="2535"/>
                  </a:lnTo>
                  <a:lnTo>
                    <a:pt x="1977" y="2522"/>
                  </a:lnTo>
                  <a:lnTo>
                    <a:pt x="1950" y="2503"/>
                  </a:lnTo>
                  <a:lnTo>
                    <a:pt x="1921" y="2472"/>
                  </a:lnTo>
                  <a:lnTo>
                    <a:pt x="1916" y="2466"/>
                  </a:lnTo>
                  <a:lnTo>
                    <a:pt x="1914" y="2466"/>
                  </a:lnTo>
                  <a:lnTo>
                    <a:pt x="1910" y="2468"/>
                  </a:lnTo>
                  <a:lnTo>
                    <a:pt x="1910" y="2484"/>
                  </a:lnTo>
                  <a:lnTo>
                    <a:pt x="1908" y="2495"/>
                  </a:lnTo>
                  <a:lnTo>
                    <a:pt x="1898" y="2509"/>
                  </a:lnTo>
                  <a:lnTo>
                    <a:pt x="1887" y="2522"/>
                  </a:lnTo>
                  <a:lnTo>
                    <a:pt x="1869" y="2534"/>
                  </a:lnTo>
                  <a:lnTo>
                    <a:pt x="1848" y="2537"/>
                  </a:lnTo>
                  <a:lnTo>
                    <a:pt x="1818" y="2535"/>
                  </a:lnTo>
                  <a:lnTo>
                    <a:pt x="1795" y="2530"/>
                  </a:lnTo>
                  <a:lnTo>
                    <a:pt x="1749" y="2514"/>
                  </a:lnTo>
                  <a:lnTo>
                    <a:pt x="1724" y="2509"/>
                  </a:lnTo>
                  <a:lnTo>
                    <a:pt x="1691" y="2507"/>
                  </a:lnTo>
                  <a:lnTo>
                    <a:pt x="1666" y="2509"/>
                  </a:lnTo>
                  <a:lnTo>
                    <a:pt x="1645" y="2516"/>
                  </a:lnTo>
                  <a:lnTo>
                    <a:pt x="1628" y="2526"/>
                  </a:lnTo>
                  <a:lnTo>
                    <a:pt x="1590" y="2555"/>
                  </a:lnTo>
                  <a:lnTo>
                    <a:pt x="1563" y="2570"/>
                  </a:lnTo>
                  <a:lnTo>
                    <a:pt x="1534" y="2582"/>
                  </a:lnTo>
                  <a:lnTo>
                    <a:pt x="1509" y="2589"/>
                  </a:lnTo>
                  <a:lnTo>
                    <a:pt x="1490" y="2593"/>
                  </a:lnTo>
                  <a:lnTo>
                    <a:pt x="1471" y="2589"/>
                  </a:lnTo>
                  <a:lnTo>
                    <a:pt x="1457" y="2582"/>
                  </a:lnTo>
                  <a:lnTo>
                    <a:pt x="1450" y="2570"/>
                  </a:lnTo>
                  <a:lnTo>
                    <a:pt x="1444" y="2555"/>
                  </a:lnTo>
                  <a:lnTo>
                    <a:pt x="1436" y="2524"/>
                  </a:lnTo>
                  <a:lnTo>
                    <a:pt x="1432" y="2512"/>
                  </a:lnTo>
                  <a:lnTo>
                    <a:pt x="1427" y="2505"/>
                  </a:lnTo>
                  <a:lnTo>
                    <a:pt x="1415" y="2501"/>
                  </a:lnTo>
                  <a:lnTo>
                    <a:pt x="1402" y="2505"/>
                  </a:lnTo>
                  <a:lnTo>
                    <a:pt x="1394" y="2514"/>
                  </a:lnTo>
                  <a:lnTo>
                    <a:pt x="1386" y="2530"/>
                  </a:lnTo>
                  <a:lnTo>
                    <a:pt x="1379" y="2564"/>
                  </a:lnTo>
                  <a:lnTo>
                    <a:pt x="1373" y="2582"/>
                  </a:lnTo>
                  <a:lnTo>
                    <a:pt x="1363" y="2603"/>
                  </a:lnTo>
                  <a:lnTo>
                    <a:pt x="1346" y="2628"/>
                  </a:lnTo>
                  <a:lnTo>
                    <a:pt x="1325" y="2656"/>
                  </a:lnTo>
                  <a:lnTo>
                    <a:pt x="1300" y="2685"/>
                  </a:lnTo>
                  <a:lnTo>
                    <a:pt x="1273" y="2714"/>
                  </a:lnTo>
                  <a:lnTo>
                    <a:pt x="1244" y="2739"/>
                  </a:lnTo>
                  <a:lnTo>
                    <a:pt x="1218" y="2758"/>
                  </a:lnTo>
                  <a:lnTo>
                    <a:pt x="1191" y="2771"/>
                  </a:lnTo>
                  <a:lnTo>
                    <a:pt x="1166" y="2777"/>
                  </a:lnTo>
                  <a:lnTo>
                    <a:pt x="1149" y="2773"/>
                  </a:lnTo>
                  <a:lnTo>
                    <a:pt x="1135" y="2766"/>
                  </a:lnTo>
                  <a:lnTo>
                    <a:pt x="1126" y="2752"/>
                  </a:lnTo>
                  <a:lnTo>
                    <a:pt x="1120" y="2737"/>
                  </a:lnTo>
                  <a:lnTo>
                    <a:pt x="1114" y="2720"/>
                  </a:lnTo>
                  <a:lnTo>
                    <a:pt x="1112" y="2702"/>
                  </a:lnTo>
                  <a:lnTo>
                    <a:pt x="1108" y="2687"/>
                  </a:lnTo>
                  <a:lnTo>
                    <a:pt x="1103" y="2674"/>
                  </a:lnTo>
                  <a:lnTo>
                    <a:pt x="1097" y="2666"/>
                  </a:lnTo>
                  <a:lnTo>
                    <a:pt x="1087" y="2662"/>
                  </a:lnTo>
                  <a:lnTo>
                    <a:pt x="1074" y="2666"/>
                  </a:lnTo>
                  <a:lnTo>
                    <a:pt x="1062" y="2676"/>
                  </a:lnTo>
                  <a:lnTo>
                    <a:pt x="1053" y="2689"/>
                  </a:lnTo>
                  <a:lnTo>
                    <a:pt x="1041" y="2720"/>
                  </a:lnTo>
                  <a:lnTo>
                    <a:pt x="1018" y="2787"/>
                  </a:lnTo>
                  <a:lnTo>
                    <a:pt x="991" y="2844"/>
                  </a:lnTo>
                  <a:lnTo>
                    <a:pt x="963" y="2892"/>
                  </a:lnTo>
                  <a:lnTo>
                    <a:pt x="934" y="2931"/>
                  </a:lnTo>
                  <a:lnTo>
                    <a:pt x="913" y="2956"/>
                  </a:lnTo>
                  <a:lnTo>
                    <a:pt x="890" y="2984"/>
                  </a:lnTo>
                  <a:lnTo>
                    <a:pt x="865" y="3011"/>
                  </a:lnTo>
                  <a:lnTo>
                    <a:pt x="838" y="3034"/>
                  </a:lnTo>
                  <a:lnTo>
                    <a:pt x="811" y="3051"/>
                  </a:lnTo>
                  <a:lnTo>
                    <a:pt x="780" y="3057"/>
                  </a:lnTo>
                  <a:lnTo>
                    <a:pt x="763" y="3053"/>
                  </a:lnTo>
                  <a:lnTo>
                    <a:pt x="752" y="3046"/>
                  </a:lnTo>
                  <a:lnTo>
                    <a:pt x="742" y="3032"/>
                  </a:lnTo>
                  <a:lnTo>
                    <a:pt x="736" y="3017"/>
                  </a:lnTo>
                  <a:lnTo>
                    <a:pt x="729" y="2982"/>
                  </a:lnTo>
                  <a:lnTo>
                    <a:pt x="723" y="2967"/>
                  </a:lnTo>
                  <a:lnTo>
                    <a:pt x="717" y="2954"/>
                  </a:lnTo>
                  <a:lnTo>
                    <a:pt x="709" y="2944"/>
                  </a:lnTo>
                  <a:lnTo>
                    <a:pt x="700" y="2938"/>
                  </a:lnTo>
                  <a:lnTo>
                    <a:pt x="688" y="2934"/>
                  </a:lnTo>
                  <a:lnTo>
                    <a:pt x="677" y="2933"/>
                  </a:lnTo>
                  <a:lnTo>
                    <a:pt x="665" y="2938"/>
                  </a:lnTo>
                  <a:lnTo>
                    <a:pt x="656" y="2950"/>
                  </a:lnTo>
                  <a:lnTo>
                    <a:pt x="646" y="2971"/>
                  </a:lnTo>
                  <a:lnTo>
                    <a:pt x="623" y="3021"/>
                  </a:lnTo>
                  <a:lnTo>
                    <a:pt x="610" y="3048"/>
                  </a:lnTo>
                  <a:lnTo>
                    <a:pt x="594" y="3071"/>
                  </a:lnTo>
                  <a:lnTo>
                    <a:pt x="577" y="3092"/>
                  </a:lnTo>
                  <a:lnTo>
                    <a:pt x="556" y="3109"/>
                  </a:lnTo>
                  <a:lnTo>
                    <a:pt x="533" y="3121"/>
                  </a:lnTo>
                  <a:lnTo>
                    <a:pt x="506" y="3124"/>
                  </a:lnTo>
                  <a:lnTo>
                    <a:pt x="481" y="3121"/>
                  </a:lnTo>
                  <a:lnTo>
                    <a:pt x="464" y="3113"/>
                  </a:lnTo>
                  <a:lnTo>
                    <a:pt x="453" y="3101"/>
                  </a:lnTo>
                  <a:lnTo>
                    <a:pt x="445" y="3088"/>
                  </a:lnTo>
                  <a:lnTo>
                    <a:pt x="441" y="3073"/>
                  </a:lnTo>
                  <a:lnTo>
                    <a:pt x="439" y="3057"/>
                  </a:lnTo>
                  <a:lnTo>
                    <a:pt x="437" y="3040"/>
                  </a:lnTo>
                  <a:lnTo>
                    <a:pt x="437" y="3028"/>
                  </a:lnTo>
                  <a:lnTo>
                    <a:pt x="435" y="3019"/>
                  </a:lnTo>
                  <a:lnTo>
                    <a:pt x="428" y="2996"/>
                  </a:lnTo>
                  <a:lnTo>
                    <a:pt x="424" y="2986"/>
                  </a:lnTo>
                  <a:lnTo>
                    <a:pt x="418" y="2979"/>
                  </a:lnTo>
                  <a:lnTo>
                    <a:pt x="406" y="2977"/>
                  </a:lnTo>
                  <a:lnTo>
                    <a:pt x="397" y="2979"/>
                  </a:lnTo>
                  <a:lnTo>
                    <a:pt x="387" y="2984"/>
                  </a:lnTo>
                  <a:lnTo>
                    <a:pt x="380" y="2996"/>
                  </a:lnTo>
                  <a:lnTo>
                    <a:pt x="370" y="3013"/>
                  </a:lnTo>
                  <a:lnTo>
                    <a:pt x="362" y="3027"/>
                  </a:lnTo>
                  <a:lnTo>
                    <a:pt x="353" y="3044"/>
                  </a:lnTo>
                  <a:lnTo>
                    <a:pt x="337" y="3061"/>
                  </a:lnTo>
                  <a:lnTo>
                    <a:pt x="320" y="3078"/>
                  </a:lnTo>
                  <a:lnTo>
                    <a:pt x="299" y="3092"/>
                  </a:lnTo>
                  <a:lnTo>
                    <a:pt x="272" y="3101"/>
                  </a:lnTo>
                  <a:lnTo>
                    <a:pt x="244" y="3105"/>
                  </a:lnTo>
                  <a:lnTo>
                    <a:pt x="213" y="3103"/>
                  </a:lnTo>
                  <a:lnTo>
                    <a:pt x="190" y="3097"/>
                  </a:lnTo>
                  <a:lnTo>
                    <a:pt x="173" y="3090"/>
                  </a:lnTo>
                  <a:lnTo>
                    <a:pt x="161" y="3078"/>
                  </a:lnTo>
                  <a:lnTo>
                    <a:pt x="155" y="3069"/>
                  </a:lnTo>
                  <a:lnTo>
                    <a:pt x="153" y="3057"/>
                  </a:lnTo>
                  <a:lnTo>
                    <a:pt x="153" y="3046"/>
                  </a:lnTo>
                  <a:lnTo>
                    <a:pt x="150" y="3023"/>
                  </a:lnTo>
                  <a:lnTo>
                    <a:pt x="146" y="3013"/>
                  </a:lnTo>
                  <a:lnTo>
                    <a:pt x="138" y="3007"/>
                  </a:lnTo>
                  <a:lnTo>
                    <a:pt x="125" y="3005"/>
                  </a:lnTo>
                  <a:lnTo>
                    <a:pt x="107" y="3007"/>
                  </a:lnTo>
                  <a:lnTo>
                    <a:pt x="84" y="3007"/>
                  </a:lnTo>
                  <a:lnTo>
                    <a:pt x="65" y="2998"/>
                  </a:lnTo>
                  <a:lnTo>
                    <a:pt x="48" y="2982"/>
                  </a:lnTo>
                  <a:lnTo>
                    <a:pt x="35" y="2963"/>
                  </a:lnTo>
                  <a:lnTo>
                    <a:pt x="25" y="2940"/>
                  </a:lnTo>
                  <a:lnTo>
                    <a:pt x="19" y="2921"/>
                  </a:lnTo>
                  <a:lnTo>
                    <a:pt x="17" y="2904"/>
                  </a:lnTo>
                  <a:lnTo>
                    <a:pt x="21" y="2875"/>
                  </a:lnTo>
                  <a:lnTo>
                    <a:pt x="29" y="2848"/>
                  </a:lnTo>
                  <a:lnTo>
                    <a:pt x="38" y="2825"/>
                  </a:lnTo>
                  <a:lnTo>
                    <a:pt x="48" y="2806"/>
                  </a:lnTo>
                  <a:lnTo>
                    <a:pt x="56" y="2789"/>
                  </a:lnTo>
                  <a:lnTo>
                    <a:pt x="59" y="2777"/>
                  </a:lnTo>
                  <a:lnTo>
                    <a:pt x="56" y="2766"/>
                  </a:lnTo>
                  <a:lnTo>
                    <a:pt x="48" y="2756"/>
                  </a:lnTo>
                  <a:lnTo>
                    <a:pt x="23" y="2731"/>
                  </a:lnTo>
                  <a:lnTo>
                    <a:pt x="12" y="2716"/>
                  </a:lnTo>
                  <a:lnTo>
                    <a:pt x="4" y="2697"/>
                  </a:lnTo>
                  <a:lnTo>
                    <a:pt x="0" y="2672"/>
                  </a:lnTo>
                  <a:lnTo>
                    <a:pt x="4" y="2639"/>
                  </a:lnTo>
                  <a:lnTo>
                    <a:pt x="12" y="2612"/>
                  </a:lnTo>
                  <a:lnTo>
                    <a:pt x="23" y="2593"/>
                  </a:lnTo>
                  <a:lnTo>
                    <a:pt x="40" y="2576"/>
                  </a:lnTo>
                  <a:lnTo>
                    <a:pt x="58" y="2564"/>
                  </a:lnTo>
                  <a:lnTo>
                    <a:pt x="77" y="2555"/>
                  </a:lnTo>
                  <a:lnTo>
                    <a:pt x="96" y="2547"/>
                  </a:lnTo>
                  <a:lnTo>
                    <a:pt x="113" y="2539"/>
                  </a:lnTo>
                  <a:lnTo>
                    <a:pt x="128" y="2532"/>
                  </a:lnTo>
                  <a:lnTo>
                    <a:pt x="142" y="2524"/>
                  </a:lnTo>
                  <a:lnTo>
                    <a:pt x="150" y="2512"/>
                  </a:lnTo>
                  <a:lnTo>
                    <a:pt x="153" y="2497"/>
                  </a:lnTo>
                  <a:lnTo>
                    <a:pt x="150" y="2476"/>
                  </a:lnTo>
                  <a:lnTo>
                    <a:pt x="136" y="2457"/>
                  </a:lnTo>
                  <a:lnTo>
                    <a:pt x="119" y="2440"/>
                  </a:lnTo>
                  <a:lnTo>
                    <a:pt x="98" y="2422"/>
                  </a:lnTo>
                  <a:lnTo>
                    <a:pt x="79" y="2405"/>
                  </a:lnTo>
                  <a:lnTo>
                    <a:pt x="61" y="2386"/>
                  </a:lnTo>
                  <a:lnTo>
                    <a:pt x="48" y="2367"/>
                  </a:lnTo>
                  <a:lnTo>
                    <a:pt x="44" y="2344"/>
                  </a:lnTo>
                  <a:lnTo>
                    <a:pt x="48" y="2311"/>
                  </a:lnTo>
                  <a:lnTo>
                    <a:pt x="59" y="2284"/>
                  </a:lnTo>
                  <a:lnTo>
                    <a:pt x="77" y="2259"/>
                  </a:lnTo>
                  <a:lnTo>
                    <a:pt x="98" y="2240"/>
                  </a:lnTo>
                  <a:lnTo>
                    <a:pt x="121" y="2225"/>
                  </a:lnTo>
                  <a:lnTo>
                    <a:pt x="146" y="2213"/>
                  </a:lnTo>
                  <a:lnTo>
                    <a:pt x="173" y="2204"/>
                  </a:lnTo>
                  <a:lnTo>
                    <a:pt x="196" y="2198"/>
                  </a:lnTo>
                  <a:lnTo>
                    <a:pt x="219" y="2194"/>
                  </a:lnTo>
                  <a:lnTo>
                    <a:pt x="236" y="2190"/>
                  </a:lnTo>
                  <a:lnTo>
                    <a:pt x="247" y="2190"/>
                  </a:lnTo>
                  <a:lnTo>
                    <a:pt x="272" y="2192"/>
                  </a:lnTo>
                  <a:lnTo>
                    <a:pt x="318" y="2200"/>
                  </a:lnTo>
                  <a:lnTo>
                    <a:pt x="334" y="2202"/>
                  </a:lnTo>
                  <a:lnTo>
                    <a:pt x="347" y="2200"/>
                  </a:lnTo>
                  <a:lnTo>
                    <a:pt x="364" y="2198"/>
                  </a:lnTo>
                  <a:lnTo>
                    <a:pt x="380" y="2190"/>
                  </a:lnTo>
                  <a:lnTo>
                    <a:pt x="391" y="2183"/>
                  </a:lnTo>
                  <a:lnTo>
                    <a:pt x="397" y="2171"/>
                  </a:lnTo>
                  <a:lnTo>
                    <a:pt x="393" y="2156"/>
                  </a:lnTo>
                  <a:lnTo>
                    <a:pt x="385" y="2136"/>
                  </a:lnTo>
                  <a:lnTo>
                    <a:pt x="374" y="2117"/>
                  </a:lnTo>
                  <a:lnTo>
                    <a:pt x="360" y="2098"/>
                  </a:lnTo>
                  <a:lnTo>
                    <a:pt x="334" y="2064"/>
                  </a:lnTo>
                  <a:lnTo>
                    <a:pt x="324" y="2046"/>
                  </a:lnTo>
                  <a:lnTo>
                    <a:pt x="320" y="2025"/>
                  </a:lnTo>
                  <a:lnTo>
                    <a:pt x="324" y="1995"/>
                  </a:lnTo>
                  <a:lnTo>
                    <a:pt x="336" y="1968"/>
                  </a:lnTo>
                  <a:lnTo>
                    <a:pt x="353" y="1947"/>
                  </a:lnTo>
                  <a:lnTo>
                    <a:pt x="376" y="1929"/>
                  </a:lnTo>
                  <a:lnTo>
                    <a:pt x="401" y="1918"/>
                  </a:lnTo>
                  <a:lnTo>
                    <a:pt x="428" y="1908"/>
                  </a:lnTo>
                  <a:lnTo>
                    <a:pt x="454" y="1904"/>
                  </a:lnTo>
                  <a:lnTo>
                    <a:pt x="481" y="1902"/>
                  </a:lnTo>
                  <a:lnTo>
                    <a:pt x="545" y="1904"/>
                  </a:lnTo>
                  <a:lnTo>
                    <a:pt x="598" y="1910"/>
                  </a:lnTo>
                  <a:lnTo>
                    <a:pt x="646" y="1918"/>
                  </a:lnTo>
                  <a:lnTo>
                    <a:pt x="686" y="1926"/>
                  </a:lnTo>
                  <a:lnTo>
                    <a:pt x="717" y="1935"/>
                  </a:lnTo>
                  <a:lnTo>
                    <a:pt x="738" y="1945"/>
                  </a:lnTo>
                  <a:lnTo>
                    <a:pt x="765" y="1958"/>
                  </a:lnTo>
                  <a:lnTo>
                    <a:pt x="815" y="1985"/>
                  </a:lnTo>
                  <a:lnTo>
                    <a:pt x="840" y="1989"/>
                  </a:lnTo>
                  <a:lnTo>
                    <a:pt x="848" y="1989"/>
                  </a:lnTo>
                  <a:lnTo>
                    <a:pt x="853" y="1987"/>
                  </a:lnTo>
                  <a:lnTo>
                    <a:pt x="859" y="1983"/>
                  </a:lnTo>
                  <a:lnTo>
                    <a:pt x="867" y="1975"/>
                  </a:lnTo>
                  <a:lnTo>
                    <a:pt x="867" y="1968"/>
                  </a:lnTo>
                  <a:lnTo>
                    <a:pt x="863" y="1952"/>
                  </a:lnTo>
                  <a:lnTo>
                    <a:pt x="853" y="1933"/>
                  </a:lnTo>
                  <a:lnTo>
                    <a:pt x="842" y="1914"/>
                  </a:lnTo>
                  <a:lnTo>
                    <a:pt x="830" y="1893"/>
                  </a:lnTo>
                  <a:lnTo>
                    <a:pt x="821" y="1868"/>
                  </a:lnTo>
                  <a:lnTo>
                    <a:pt x="817" y="1841"/>
                  </a:lnTo>
                  <a:lnTo>
                    <a:pt x="821" y="1818"/>
                  </a:lnTo>
                  <a:lnTo>
                    <a:pt x="830" y="1797"/>
                  </a:lnTo>
                  <a:lnTo>
                    <a:pt x="846" y="1776"/>
                  </a:lnTo>
                  <a:lnTo>
                    <a:pt x="869" y="1761"/>
                  </a:lnTo>
                  <a:lnTo>
                    <a:pt x="895" y="1751"/>
                  </a:lnTo>
                  <a:lnTo>
                    <a:pt x="928" y="1747"/>
                  </a:lnTo>
                  <a:lnTo>
                    <a:pt x="964" y="1751"/>
                  </a:lnTo>
                  <a:lnTo>
                    <a:pt x="1005" y="1759"/>
                  </a:lnTo>
                  <a:lnTo>
                    <a:pt x="1045" y="1772"/>
                  </a:lnTo>
                  <a:lnTo>
                    <a:pt x="1083" y="1787"/>
                  </a:lnTo>
                  <a:lnTo>
                    <a:pt x="1120" y="1803"/>
                  </a:lnTo>
                  <a:lnTo>
                    <a:pt x="1150" y="1820"/>
                  </a:lnTo>
                  <a:lnTo>
                    <a:pt x="1172" y="1835"/>
                  </a:lnTo>
                  <a:lnTo>
                    <a:pt x="1195" y="1853"/>
                  </a:lnTo>
                  <a:lnTo>
                    <a:pt x="1221" y="1872"/>
                  </a:lnTo>
                  <a:lnTo>
                    <a:pt x="1246" y="1891"/>
                  </a:lnTo>
                  <a:lnTo>
                    <a:pt x="1273" y="1910"/>
                  </a:lnTo>
                  <a:lnTo>
                    <a:pt x="1296" y="1926"/>
                  </a:lnTo>
                  <a:lnTo>
                    <a:pt x="1319" y="1935"/>
                  </a:lnTo>
                  <a:lnTo>
                    <a:pt x="1336" y="1939"/>
                  </a:lnTo>
                  <a:lnTo>
                    <a:pt x="1346" y="1935"/>
                  </a:lnTo>
                  <a:lnTo>
                    <a:pt x="1352" y="1927"/>
                  </a:lnTo>
                  <a:lnTo>
                    <a:pt x="1356" y="1914"/>
                  </a:lnTo>
                  <a:lnTo>
                    <a:pt x="1359" y="1897"/>
                  </a:lnTo>
                  <a:lnTo>
                    <a:pt x="1361" y="1879"/>
                  </a:lnTo>
                  <a:lnTo>
                    <a:pt x="1363" y="1860"/>
                  </a:lnTo>
                  <a:lnTo>
                    <a:pt x="1369" y="1843"/>
                  </a:lnTo>
                  <a:lnTo>
                    <a:pt x="1377" y="1826"/>
                  </a:lnTo>
                  <a:lnTo>
                    <a:pt x="1388" y="1812"/>
                  </a:lnTo>
                  <a:lnTo>
                    <a:pt x="1405" y="1805"/>
                  </a:lnTo>
                  <a:lnTo>
                    <a:pt x="1430" y="1801"/>
                  </a:lnTo>
                  <a:lnTo>
                    <a:pt x="1469" y="1807"/>
                  </a:lnTo>
                  <a:lnTo>
                    <a:pt x="1509" y="1822"/>
                  </a:lnTo>
                  <a:lnTo>
                    <a:pt x="1549" y="1849"/>
                  </a:lnTo>
                  <a:lnTo>
                    <a:pt x="1590" y="1883"/>
                  </a:lnTo>
                  <a:lnTo>
                    <a:pt x="1628" y="1926"/>
                  </a:lnTo>
                  <a:lnTo>
                    <a:pt x="1664" y="1973"/>
                  </a:lnTo>
                  <a:lnTo>
                    <a:pt x="1697" y="2029"/>
                  </a:lnTo>
                  <a:lnTo>
                    <a:pt x="1707" y="2046"/>
                  </a:lnTo>
                  <a:lnTo>
                    <a:pt x="1722" y="2069"/>
                  </a:lnTo>
                  <a:lnTo>
                    <a:pt x="1739" y="2090"/>
                  </a:lnTo>
                  <a:lnTo>
                    <a:pt x="1760" y="2112"/>
                  </a:lnTo>
                  <a:lnTo>
                    <a:pt x="1779" y="2125"/>
                  </a:lnTo>
                  <a:lnTo>
                    <a:pt x="1806" y="2144"/>
                  </a:lnTo>
                  <a:lnTo>
                    <a:pt x="1833" y="2173"/>
                  </a:lnTo>
                  <a:lnTo>
                    <a:pt x="1858" y="2207"/>
                  </a:lnTo>
                  <a:lnTo>
                    <a:pt x="1879" y="2246"/>
                  </a:lnTo>
                  <a:lnTo>
                    <a:pt x="1894" y="2286"/>
                  </a:lnTo>
                  <a:lnTo>
                    <a:pt x="1904" y="2323"/>
                  </a:lnTo>
                  <a:lnTo>
                    <a:pt x="1908" y="2336"/>
                  </a:lnTo>
                  <a:lnTo>
                    <a:pt x="1914" y="2347"/>
                  </a:lnTo>
                  <a:lnTo>
                    <a:pt x="1921" y="2355"/>
                  </a:lnTo>
                  <a:lnTo>
                    <a:pt x="1925" y="2357"/>
                  </a:lnTo>
                  <a:lnTo>
                    <a:pt x="1923" y="2346"/>
                  </a:lnTo>
                  <a:lnTo>
                    <a:pt x="1923" y="2315"/>
                  </a:lnTo>
                  <a:lnTo>
                    <a:pt x="1927" y="2301"/>
                  </a:lnTo>
                  <a:lnTo>
                    <a:pt x="1935" y="2292"/>
                  </a:lnTo>
                  <a:lnTo>
                    <a:pt x="1946" y="2286"/>
                  </a:lnTo>
                  <a:lnTo>
                    <a:pt x="1965" y="2286"/>
                  </a:lnTo>
                  <a:lnTo>
                    <a:pt x="1985" y="2294"/>
                  </a:lnTo>
                  <a:lnTo>
                    <a:pt x="2004" y="2307"/>
                  </a:lnTo>
                  <a:lnTo>
                    <a:pt x="2021" y="2319"/>
                  </a:lnTo>
                  <a:lnTo>
                    <a:pt x="2031" y="2330"/>
                  </a:lnTo>
                  <a:lnTo>
                    <a:pt x="2032" y="2319"/>
                  </a:lnTo>
                  <a:lnTo>
                    <a:pt x="2031" y="2301"/>
                  </a:lnTo>
                  <a:lnTo>
                    <a:pt x="2027" y="2282"/>
                  </a:lnTo>
                  <a:lnTo>
                    <a:pt x="2021" y="2263"/>
                  </a:lnTo>
                  <a:lnTo>
                    <a:pt x="2015" y="2246"/>
                  </a:lnTo>
                  <a:lnTo>
                    <a:pt x="2009" y="2232"/>
                  </a:lnTo>
                  <a:lnTo>
                    <a:pt x="2006" y="2223"/>
                  </a:lnTo>
                  <a:lnTo>
                    <a:pt x="2000" y="2202"/>
                  </a:lnTo>
                  <a:lnTo>
                    <a:pt x="1992" y="2177"/>
                  </a:lnTo>
                  <a:lnTo>
                    <a:pt x="1973" y="2119"/>
                  </a:lnTo>
                  <a:lnTo>
                    <a:pt x="1965" y="2092"/>
                  </a:lnTo>
                  <a:lnTo>
                    <a:pt x="1958" y="2069"/>
                  </a:lnTo>
                  <a:lnTo>
                    <a:pt x="1952" y="2056"/>
                  </a:lnTo>
                  <a:lnTo>
                    <a:pt x="1946" y="2041"/>
                  </a:lnTo>
                  <a:lnTo>
                    <a:pt x="1937" y="2018"/>
                  </a:lnTo>
                  <a:lnTo>
                    <a:pt x="1925" y="1991"/>
                  </a:lnTo>
                  <a:lnTo>
                    <a:pt x="1914" y="1962"/>
                  </a:lnTo>
                  <a:lnTo>
                    <a:pt x="1902" y="1935"/>
                  </a:lnTo>
                  <a:lnTo>
                    <a:pt x="1891" y="1910"/>
                  </a:lnTo>
                  <a:lnTo>
                    <a:pt x="1883" y="1895"/>
                  </a:lnTo>
                  <a:lnTo>
                    <a:pt x="1866" y="1870"/>
                  </a:lnTo>
                  <a:lnTo>
                    <a:pt x="1843" y="1849"/>
                  </a:lnTo>
                  <a:lnTo>
                    <a:pt x="1822" y="1835"/>
                  </a:lnTo>
                  <a:lnTo>
                    <a:pt x="1799" y="1824"/>
                  </a:lnTo>
                  <a:lnTo>
                    <a:pt x="1781" y="1814"/>
                  </a:lnTo>
                  <a:lnTo>
                    <a:pt x="1762" y="1801"/>
                  </a:lnTo>
                  <a:lnTo>
                    <a:pt x="1745" y="1787"/>
                  </a:lnTo>
                  <a:lnTo>
                    <a:pt x="1730" y="1770"/>
                  </a:lnTo>
                  <a:lnTo>
                    <a:pt x="1714" y="1757"/>
                  </a:lnTo>
                  <a:lnTo>
                    <a:pt x="1705" y="1745"/>
                  </a:lnTo>
                  <a:lnTo>
                    <a:pt x="1693" y="1734"/>
                  </a:lnTo>
                  <a:lnTo>
                    <a:pt x="1689" y="1732"/>
                  </a:lnTo>
                  <a:lnTo>
                    <a:pt x="1687" y="1730"/>
                  </a:lnTo>
                  <a:lnTo>
                    <a:pt x="1680" y="1730"/>
                  </a:lnTo>
                  <a:lnTo>
                    <a:pt x="1655" y="1755"/>
                  </a:lnTo>
                  <a:lnTo>
                    <a:pt x="1637" y="1761"/>
                  </a:lnTo>
                  <a:lnTo>
                    <a:pt x="1616" y="1762"/>
                  </a:lnTo>
                  <a:lnTo>
                    <a:pt x="1591" y="1757"/>
                  </a:lnTo>
                  <a:lnTo>
                    <a:pt x="1563" y="1741"/>
                  </a:lnTo>
                  <a:lnTo>
                    <a:pt x="1505" y="1695"/>
                  </a:lnTo>
                  <a:lnTo>
                    <a:pt x="1474" y="1670"/>
                  </a:lnTo>
                  <a:lnTo>
                    <a:pt x="1444" y="1651"/>
                  </a:lnTo>
                  <a:lnTo>
                    <a:pt x="1398" y="1630"/>
                  </a:lnTo>
                  <a:lnTo>
                    <a:pt x="1350" y="1613"/>
                  </a:lnTo>
                  <a:lnTo>
                    <a:pt x="1304" y="1601"/>
                  </a:lnTo>
                  <a:lnTo>
                    <a:pt x="1260" y="1592"/>
                  </a:lnTo>
                  <a:lnTo>
                    <a:pt x="1223" y="1586"/>
                  </a:lnTo>
                  <a:lnTo>
                    <a:pt x="1196" y="1582"/>
                  </a:lnTo>
                  <a:lnTo>
                    <a:pt x="1175" y="1578"/>
                  </a:lnTo>
                  <a:lnTo>
                    <a:pt x="1147" y="1573"/>
                  </a:lnTo>
                  <a:lnTo>
                    <a:pt x="1112" y="1563"/>
                  </a:lnTo>
                  <a:lnTo>
                    <a:pt x="1078" y="1551"/>
                  </a:lnTo>
                  <a:lnTo>
                    <a:pt x="1045" y="1540"/>
                  </a:lnTo>
                  <a:lnTo>
                    <a:pt x="1016" y="1525"/>
                  </a:lnTo>
                  <a:lnTo>
                    <a:pt x="995" y="1509"/>
                  </a:lnTo>
                  <a:lnTo>
                    <a:pt x="984" y="1490"/>
                  </a:lnTo>
                  <a:lnTo>
                    <a:pt x="976" y="1471"/>
                  </a:lnTo>
                  <a:lnTo>
                    <a:pt x="974" y="1452"/>
                  </a:lnTo>
                  <a:lnTo>
                    <a:pt x="978" y="1429"/>
                  </a:lnTo>
                  <a:lnTo>
                    <a:pt x="991" y="1410"/>
                  </a:lnTo>
                  <a:lnTo>
                    <a:pt x="1007" y="1392"/>
                  </a:lnTo>
                  <a:lnTo>
                    <a:pt x="1024" y="1381"/>
                  </a:lnTo>
                  <a:lnTo>
                    <a:pt x="1039" y="1371"/>
                  </a:lnTo>
                  <a:lnTo>
                    <a:pt x="1049" y="1367"/>
                  </a:lnTo>
                  <a:lnTo>
                    <a:pt x="1064" y="1362"/>
                  </a:lnTo>
                  <a:lnTo>
                    <a:pt x="1076" y="1352"/>
                  </a:lnTo>
                  <a:lnTo>
                    <a:pt x="1080" y="1342"/>
                  </a:lnTo>
                  <a:lnTo>
                    <a:pt x="1076" y="1333"/>
                  </a:lnTo>
                  <a:lnTo>
                    <a:pt x="1064" y="1323"/>
                  </a:lnTo>
                  <a:lnTo>
                    <a:pt x="1051" y="1314"/>
                  </a:lnTo>
                  <a:lnTo>
                    <a:pt x="1035" y="1304"/>
                  </a:lnTo>
                  <a:lnTo>
                    <a:pt x="1014" y="1296"/>
                  </a:lnTo>
                  <a:lnTo>
                    <a:pt x="987" y="1291"/>
                  </a:lnTo>
                  <a:lnTo>
                    <a:pt x="957" y="1287"/>
                  </a:lnTo>
                  <a:lnTo>
                    <a:pt x="920" y="1285"/>
                  </a:lnTo>
                  <a:lnTo>
                    <a:pt x="888" y="1283"/>
                  </a:lnTo>
                  <a:lnTo>
                    <a:pt x="849" y="1277"/>
                  </a:lnTo>
                  <a:lnTo>
                    <a:pt x="773" y="1262"/>
                  </a:lnTo>
                  <a:lnTo>
                    <a:pt x="742" y="1250"/>
                  </a:lnTo>
                  <a:lnTo>
                    <a:pt x="719" y="1239"/>
                  </a:lnTo>
                  <a:lnTo>
                    <a:pt x="692" y="1222"/>
                  </a:lnTo>
                  <a:lnTo>
                    <a:pt x="663" y="1200"/>
                  </a:lnTo>
                  <a:lnTo>
                    <a:pt x="637" y="1176"/>
                  </a:lnTo>
                  <a:lnTo>
                    <a:pt x="615" y="1151"/>
                  </a:lnTo>
                  <a:lnTo>
                    <a:pt x="600" y="1124"/>
                  </a:lnTo>
                  <a:lnTo>
                    <a:pt x="594" y="1097"/>
                  </a:lnTo>
                  <a:lnTo>
                    <a:pt x="598" y="1068"/>
                  </a:lnTo>
                  <a:lnTo>
                    <a:pt x="610" y="1043"/>
                  </a:lnTo>
                  <a:lnTo>
                    <a:pt x="627" y="1022"/>
                  </a:lnTo>
                  <a:lnTo>
                    <a:pt x="652" y="1007"/>
                  </a:lnTo>
                  <a:lnTo>
                    <a:pt x="671" y="997"/>
                  </a:lnTo>
                  <a:lnTo>
                    <a:pt x="690" y="989"/>
                  </a:lnTo>
                  <a:lnTo>
                    <a:pt x="711" y="980"/>
                  </a:lnTo>
                  <a:lnTo>
                    <a:pt x="729" y="970"/>
                  </a:lnTo>
                  <a:lnTo>
                    <a:pt x="740" y="959"/>
                  </a:lnTo>
                  <a:lnTo>
                    <a:pt x="744" y="945"/>
                  </a:lnTo>
                  <a:lnTo>
                    <a:pt x="740" y="934"/>
                  </a:lnTo>
                  <a:lnTo>
                    <a:pt x="731" y="924"/>
                  </a:lnTo>
                  <a:lnTo>
                    <a:pt x="719" y="918"/>
                  </a:lnTo>
                  <a:lnTo>
                    <a:pt x="708" y="911"/>
                  </a:lnTo>
                  <a:lnTo>
                    <a:pt x="694" y="905"/>
                  </a:lnTo>
                  <a:lnTo>
                    <a:pt x="673" y="899"/>
                  </a:lnTo>
                  <a:lnTo>
                    <a:pt x="646" y="892"/>
                  </a:lnTo>
                  <a:lnTo>
                    <a:pt x="619" y="886"/>
                  </a:lnTo>
                  <a:lnTo>
                    <a:pt x="594" y="882"/>
                  </a:lnTo>
                  <a:lnTo>
                    <a:pt x="575" y="878"/>
                  </a:lnTo>
                  <a:lnTo>
                    <a:pt x="558" y="874"/>
                  </a:lnTo>
                  <a:lnTo>
                    <a:pt x="535" y="869"/>
                  </a:lnTo>
                  <a:lnTo>
                    <a:pt x="508" y="861"/>
                  </a:lnTo>
                  <a:lnTo>
                    <a:pt x="477" y="851"/>
                  </a:lnTo>
                  <a:lnTo>
                    <a:pt x="447" y="838"/>
                  </a:lnTo>
                  <a:lnTo>
                    <a:pt x="418" y="823"/>
                  </a:lnTo>
                  <a:lnTo>
                    <a:pt x="393" y="803"/>
                  </a:lnTo>
                  <a:lnTo>
                    <a:pt x="372" y="780"/>
                  </a:lnTo>
                  <a:lnTo>
                    <a:pt x="359" y="754"/>
                  </a:lnTo>
                  <a:lnTo>
                    <a:pt x="353" y="723"/>
                  </a:lnTo>
                  <a:lnTo>
                    <a:pt x="357" y="696"/>
                  </a:lnTo>
                  <a:lnTo>
                    <a:pt x="366" y="675"/>
                  </a:lnTo>
                  <a:lnTo>
                    <a:pt x="382" y="658"/>
                  </a:lnTo>
                  <a:lnTo>
                    <a:pt x="401" y="642"/>
                  </a:lnTo>
                  <a:lnTo>
                    <a:pt x="420" y="631"/>
                  </a:lnTo>
                  <a:lnTo>
                    <a:pt x="443" y="621"/>
                  </a:lnTo>
                  <a:lnTo>
                    <a:pt x="462" y="613"/>
                  </a:lnTo>
                  <a:lnTo>
                    <a:pt x="481" y="608"/>
                  </a:lnTo>
                  <a:lnTo>
                    <a:pt x="497" y="602"/>
                  </a:lnTo>
                  <a:lnTo>
                    <a:pt x="506" y="596"/>
                  </a:lnTo>
                  <a:lnTo>
                    <a:pt x="510" y="590"/>
                  </a:lnTo>
                  <a:lnTo>
                    <a:pt x="504" y="577"/>
                  </a:lnTo>
                  <a:lnTo>
                    <a:pt x="491" y="566"/>
                  </a:lnTo>
                  <a:lnTo>
                    <a:pt x="468" y="554"/>
                  </a:lnTo>
                  <a:lnTo>
                    <a:pt x="443" y="541"/>
                  </a:lnTo>
                  <a:lnTo>
                    <a:pt x="414" y="523"/>
                  </a:lnTo>
                  <a:lnTo>
                    <a:pt x="380" y="500"/>
                  </a:lnTo>
                  <a:lnTo>
                    <a:pt x="345" y="473"/>
                  </a:lnTo>
                  <a:lnTo>
                    <a:pt x="318" y="445"/>
                  </a:lnTo>
                  <a:lnTo>
                    <a:pt x="301" y="416"/>
                  </a:lnTo>
                  <a:lnTo>
                    <a:pt x="293" y="385"/>
                  </a:lnTo>
                  <a:lnTo>
                    <a:pt x="297" y="360"/>
                  </a:lnTo>
                  <a:lnTo>
                    <a:pt x="305" y="343"/>
                  </a:lnTo>
                  <a:lnTo>
                    <a:pt x="318" y="330"/>
                  </a:lnTo>
                  <a:lnTo>
                    <a:pt x="336" y="318"/>
                  </a:lnTo>
                  <a:lnTo>
                    <a:pt x="355" y="312"/>
                  </a:lnTo>
                  <a:lnTo>
                    <a:pt x="372" y="307"/>
                  </a:lnTo>
                  <a:lnTo>
                    <a:pt x="391" y="303"/>
                  </a:lnTo>
                  <a:lnTo>
                    <a:pt x="408" y="299"/>
                  </a:lnTo>
                  <a:lnTo>
                    <a:pt x="422" y="295"/>
                  </a:lnTo>
                  <a:lnTo>
                    <a:pt x="430" y="287"/>
                  </a:lnTo>
                  <a:lnTo>
                    <a:pt x="433" y="280"/>
                  </a:lnTo>
                  <a:lnTo>
                    <a:pt x="433" y="274"/>
                  </a:lnTo>
                  <a:lnTo>
                    <a:pt x="430" y="268"/>
                  </a:lnTo>
                  <a:lnTo>
                    <a:pt x="428" y="261"/>
                  </a:lnTo>
                  <a:lnTo>
                    <a:pt x="424" y="255"/>
                  </a:lnTo>
                  <a:lnTo>
                    <a:pt x="420" y="251"/>
                  </a:lnTo>
                  <a:lnTo>
                    <a:pt x="376" y="209"/>
                  </a:lnTo>
                  <a:lnTo>
                    <a:pt x="364" y="195"/>
                  </a:lnTo>
                  <a:lnTo>
                    <a:pt x="355" y="180"/>
                  </a:lnTo>
                  <a:lnTo>
                    <a:pt x="347" y="165"/>
                  </a:lnTo>
                  <a:lnTo>
                    <a:pt x="345" y="151"/>
                  </a:lnTo>
                  <a:lnTo>
                    <a:pt x="349" y="134"/>
                  </a:lnTo>
                  <a:lnTo>
                    <a:pt x="357" y="121"/>
                  </a:lnTo>
                  <a:lnTo>
                    <a:pt x="366" y="113"/>
                  </a:lnTo>
                  <a:lnTo>
                    <a:pt x="376" y="107"/>
                  </a:lnTo>
                  <a:lnTo>
                    <a:pt x="383" y="99"/>
                  </a:lnTo>
                  <a:lnTo>
                    <a:pt x="387" y="92"/>
                  </a:lnTo>
                  <a:lnTo>
                    <a:pt x="387" y="86"/>
                  </a:lnTo>
                  <a:lnTo>
                    <a:pt x="385" y="82"/>
                  </a:lnTo>
                  <a:lnTo>
                    <a:pt x="385" y="76"/>
                  </a:lnTo>
                  <a:lnTo>
                    <a:pt x="383" y="73"/>
                  </a:lnTo>
                  <a:lnTo>
                    <a:pt x="383" y="67"/>
                  </a:lnTo>
                  <a:lnTo>
                    <a:pt x="385" y="53"/>
                  </a:lnTo>
                  <a:lnTo>
                    <a:pt x="393" y="42"/>
                  </a:lnTo>
                  <a:lnTo>
                    <a:pt x="405" y="30"/>
                  </a:lnTo>
                  <a:lnTo>
                    <a:pt x="422" y="23"/>
                  </a:lnTo>
                  <a:lnTo>
                    <a:pt x="443" y="21"/>
                  </a:lnTo>
                  <a:lnTo>
                    <a:pt x="470" y="25"/>
                  </a:lnTo>
                  <a:lnTo>
                    <a:pt x="493" y="28"/>
                  </a:lnTo>
                  <a:lnTo>
                    <a:pt x="518" y="28"/>
                  </a:lnTo>
                  <a:lnTo>
                    <a:pt x="527" y="25"/>
                  </a:lnTo>
                  <a:lnTo>
                    <a:pt x="537" y="17"/>
                  </a:lnTo>
                  <a:lnTo>
                    <a:pt x="548" y="9"/>
                  </a:lnTo>
                  <a:lnTo>
                    <a:pt x="562" y="2"/>
                  </a:lnTo>
                  <a:lnTo>
                    <a:pt x="58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33" name="Freeform 15"/>
            <p:cNvSpPr>
              <a:spLocks/>
            </p:cNvSpPr>
            <p:nvPr userDrawn="1"/>
          </p:nvSpPr>
          <p:spPr bwMode="black">
            <a:xfrm>
              <a:off x="299" y="974"/>
              <a:ext cx="91" cy="104"/>
            </a:xfrm>
            <a:custGeom>
              <a:avLst/>
              <a:gdLst>
                <a:gd name="T0" fmla="*/ 0 w 727"/>
                <a:gd name="T1" fmla="*/ 0 h 829"/>
                <a:gd name="T2" fmla="*/ 0 w 727"/>
                <a:gd name="T3" fmla="*/ 0 h 829"/>
                <a:gd name="T4" fmla="*/ 0 w 727"/>
                <a:gd name="T5" fmla="*/ 0 h 829"/>
                <a:gd name="T6" fmla="*/ 0 w 727"/>
                <a:gd name="T7" fmla="*/ 0 h 829"/>
                <a:gd name="T8" fmla="*/ 0 w 727"/>
                <a:gd name="T9" fmla="*/ 0 h 829"/>
                <a:gd name="T10" fmla="*/ 0 w 727"/>
                <a:gd name="T11" fmla="*/ 0 h 829"/>
                <a:gd name="T12" fmla="*/ 0 w 727"/>
                <a:gd name="T13" fmla="*/ 0 h 829"/>
                <a:gd name="T14" fmla="*/ 0 w 727"/>
                <a:gd name="T15" fmla="*/ 0 h 829"/>
                <a:gd name="T16" fmla="*/ 0 w 727"/>
                <a:gd name="T17" fmla="*/ 0 h 8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7" h="829">
                  <a:moveTo>
                    <a:pt x="0" y="0"/>
                  </a:moveTo>
                  <a:lnTo>
                    <a:pt x="727" y="0"/>
                  </a:lnTo>
                  <a:lnTo>
                    <a:pt x="727" y="84"/>
                  </a:lnTo>
                  <a:lnTo>
                    <a:pt x="441" y="84"/>
                  </a:lnTo>
                  <a:lnTo>
                    <a:pt x="441" y="829"/>
                  </a:lnTo>
                  <a:lnTo>
                    <a:pt x="284" y="829"/>
                  </a:lnTo>
                  <a:lnTo>
                    <a:pt x="284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34" name="Freeform 16"/>
            <p:cNvSpPr>
              <a:spLocks/>
            </p:cNvSpPr>
            <p:nvPr userDrawn="1"/>
          </p:nvSpPr>
          <p:spPr bwMode="black">
            <a:xfrm>
              <a:off x="441" y="1010"/>
              <a:ext cx="40" cy="69"/>
            </a:xfrm>
            <a:custGeom>
              <a:avLst/>
              <a:gdLst>
                <a:gd name="T0" fmla="*/ 0 w 318"/>
                <a:gd name="T1" fmla="*/ 0 h 558"/>
                <a:gd name="T2" fmla="*/ 0 w 318"/>
                <a:gd name="T3" fmla="*/ 0 h 558"/>
                <a:gd name="T4" fmla="*/ 0 w 318"/>
                <a:gd name="T5" fmla="*/ 0 h 558"/>
                <a:gd name="T6" fmla="*/ 0 w 318"/>
                <a:gd name="T7" fmla="*/ 0 h 558"/>
                <a:gd name="T8" fmla="*/ 0 w 318"/>
                <a:gd name="T9" fmla="*/ 0 h 558"/>
                <a:gd name="T10" fmla="*/ 0 w 318"/>
                <a:gd name="T11" fmla="*/ 0 h 558"/>
                <a:gd name="T12" fmla="*/ 0 w 318"/>
                <a:gd name="T13" fmla="*/ 0 h 558"/>
                <a:gd name="T14" fmla="*/ 0 w 318"/>
                <a:gd name="T15" fmla="*/ 0 h 558"/>
                <a:gd name="T16" fmla="*/ 0 w 318"/>
                <a:gd name="T17" fmla="*/ 0 h 558"/>
                <a:gd name="T18" fmla="*/ 0 w 318"/>
                <a:gd name="T19" fmla="*/ 0 h 558"/>
                <a:gd name="T20" fmla="*/ 0 w 318"/>
                <a:gd name="T21" fmla="*/ 0 h 558"/>
                <a:gd name="T22" fmla="*/ 0 w 318"/>
                <a:gd name="T23" fmla="*/ 0 h 558"/>
                <a:gd name="T24" fmla="*/ 0 w 318"/>
                <a:gd name="T25" fmla="*/ 0 h 558"/>
                <a:gd name="T26" fmla="*/ 0 w 318"/>
                <a:gd name="T27" fmla="*/ 0 h 558"/>
                <a:gd name="T28" fmla="*/ 0 w 318"/>
                <a:gd name="T29" fmla="*/ 0 h 558"/>
                <a:gd name="T30" fmla="*/ 0 w 318"/>
                <a:gd name="T31" fmla="*/ 0 h 558"/>
                <a:gd name="T32" fmla="*/ 0 w 318"/>
                <a:gd name="T33" fmla="*/ 0 h 558"/>
                <a:gd name="T34" fmla="*/ 0 w 318"/>
                <a:gd name="T35" fmla="*/ 0 h 558"/>
                <a:gd name="T36" fmla="*/ 0 w 318"/>
                <a:gd name="T37" fmla="*/ 0 h 558"/>
                <a:gd name="T38" fmla="*/ 0 w 318"/>
                <a:gd name="T39" fmla="*/ 0 h 558"/>
                <a:gd name="T40" fmla="*/ 0 w 318"/>
                <a:gd name="T41" fmla="*/ 0 h 558"/>
                <a:gd name="T42" fmla="*/ 0 w 318"/>
                <a:gd name="T43" fmla="*/ 0 h 558"/>
                <a:gd name="T44" fmla="*/ 0 w 318"/>
                <a:gd name="T45" fmla="*/ 0 h 558"/>
                <a:gd name="T46" fmla="*/ 0 w 318"/>
                <a:gd name="T47" fmla="*/ 0 h 558"/>
                <a:gd name="T48" fmla="*/ 0 w 318"/>
                <a:gd name="T49" fmla="*/ 0 h 558"/>
                <a:gd name="T50" fmla="*/ 0 w 318"/>
                <a:gd name="T51" fmla="*/ 0 h 558"/>
                <a:gd name="T52" fmla="*/ 0 w 318"/>
                <a:gd name="T53" fmla="*/ 0 h 558"/>
                <a:gd name="T54" fmla="*/ 0 w 318"/>
                <a:gd name="T55" fmla="*/ 0 h 558"/>
                <a:gd name="T56" fmla="*/ 0 w 318"/>
                <a:gd name="T57" fmla="*/ 0 h 5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18" h="558">
                  <a:moveTo>
                    <a:pt x="155" y="0"/>
                  </a:moveTo>
                  <a:lnTo>
                    <a:pt x="155" y="384"/>
                  </a:lnTo>
                  <a:lnTo>
                    <a:pt x="157" y="416"/>
                  </a:lnTo>
                  <a:lnTo>
                    <a:pt x="165" y="443"/>
                  </a:lnTo>
                  <a:lnTo>
                    <a:pt x="178" y="464"/>
                  </a:lnTo>
                  <a:lnTo>
                    <a:pt x="194" y="480"/>
                  </a:lnTo>
                  <a:lnTo>
                    <a:pt x="215" y="487"/>
                  </a:lnTo>
                  <a:lnTo>
                    <a:pt x="238" y="491"/>
                  </a:lnTo>
                  <a:lnTo>
                    <a:pt x="265" y="487"/>
                  </a:lnTo>
                  <a:lnTo>
                    <a:pt x="286" y="474"/>
                  </a:lnTo>
                  <a:lnTo>
                    <a:pt x="303" y="457"/>
                  </a:lnTo>
                  <a:lnTo>
                    <a:pt x="318" y="437"/>
                  </a:lnTo>
                  <a:lnTo>
                    <a:pt x="311" y="462"/>
                  </a:lnTo>
                  <a:lnTo>
                    <a:pt x="299" y="485"/>
                  </a:lnTo>
                  <a:lnTo>
                    <a:pt x="284" y="508"/>
                  </a:lnTo>
                  <a:lnTo>
                    <a:pt x="263" y="527"/>
                  </a:lnTo>
                  <a:lnTo>
                    <a:pt x="236" y="545"/>
                  </a:lnTo>
                  <a:lnTo>
                    <a:pt x="203" y="554"/>
                  </a:lnTo>
                  <a:lnTo>
                    <a:pt x="165" y="558"/>
                  </a:lnTo>
                  <a:lnTo>
                    <a:pt x="127" y="554"/>
                  </a:lnTo>
                  <a:lnTo>
                    <a:pt x="94" y="543"/>
                  </a:lnTo>
                  <a:lnTo>
                    <a:pt x="65" y="526"/>
                  </a:lnTo>
                  <a:lnTo>
                    <a:pt x="42" y="503"/>
                  </a:lnTo>
                  <a:lnTo>
                    <a:pt x="23" y="474"/>
                  </a:lnTo>
                  <a:lnTo>
                    <a:pt x="10" y="439"/>
                  </a:lnTo>
                  <a:lnTo>
                    <a:pt x="2" y="403"/>
                  </a:lnTo>
                  <a:lnTo>
                    <a:pt x="0" y="363"/>
                  </a:lnTo>
                  <a:lnTo>
                    <a:pt x="0" y="11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35" name="Freeform 17"/>
            <p:cNvSpPr>
              <a:spLocks/>
            </p:cNvSpPr>
            <p:nvPr userDrawn="1"/>
          </p:nvSpPr>
          <p:spPr bwMode="black">
            <a:xfrm>
              <a:off x="483" y="1010"/>
              <a:ext cx="25" cy="69"/>
            </a:xfrm>
            <a:custGeom>
              <a:avLst/>
              <a:gdLst>
                <a:gd name="T0" fmla="*/ 0 w 201"/>
                <a:gd name="T1" fmla="*/ 0 h 552"/>
                <a:gd name="T2" fmla="*/ 0 w 201"/>
                <a:gd name="T3" fmla="*/ 0 h 552"/>
                <a:gd name="T4" fmla="*/ 0 w 201"/>
                <a:gd name="T5" fmla="*/ 0 h 552"/>
                <a:gd name="T6" fmla="*/ 0 w 201"/>
                <a:gd name="T7" fmla="*/ 0 h 552"/>
                <a:gd name="T8" fmla="*/ 0 w 201"/>
                <a:gd name="T9" fmla="*/ 0 h 552"/>
                <a:gd name="T10" fmla="*/ 0 w 201"/>
                <a:gd name="T11" fmla="*/ 0 h 552"/>
                <a:gd name="T12" fmla="*/ 0 w 201"/>
                <a:gd name="T13" fmla="*/ 0 h 552"/>
                <a:gd name="T14" fmla="*/ 0 w 201"/>
                <a:gd name="T15" fmla="*/ 0 h 552"/>
                <a:gd name="T16" fmla="*/ 0 w 201"/>
                <a:gd name="T17" fmla="*/ 0 h 552"/>
                <a:gd name="T18" fmla="*/ 0 w 201"/>
                <a:gd name="T19" fmla="*/ 0 h 552"/>
                <a:gd name="T20" fmla="*/ 0 w 201"/>
                <a:gd name="T21" fmla="*/ 0 h 552"/>
                <a:gd name="T22" fmla="*/ 0 w 201"/>
                <a:gd name="T23" fmla="*/ 0 h 552"/>
                <a:gd name="T24" fmla="*/ 0 w 201"/>
                <a:gd name="T25" fmla="*/ 0 h 552"/>
                <a:gd name="T26" fmla="*/ 0 w 201"/>
                <a:gd name="T27" fmla="*/ 0 h 552"/>
                <a:gd name="T28" fmla="*/ 0 w 201"/>
                <a:gd name="T29" fmla="*/ 0 h 552"/>
                <a:gd name="T30" fmla="*/ 0 w 201"/>
                <a:gd name="T31" fmla="*/ 0 h 552"/>
                <a:gd name="T32" fmla="*/ 0 w 201"/>
                <a:gd name="T33" fmla="*/ 0 h 552"/>
                <a:gd name="T34" fmla="*/ 0 w 201"/>
                <a:gd name="T35" fmla="*/ 0 h 552"/>
                <a:gd name="T36" fmla="*/ 0 w 201"/>
                <a:gd name="T37" fmla="*/ 0 h 55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01" h="552">
                  <a:moveTo>
                    <a:pt x="155" y="0"/>
                  </a:moveTo>
                  <a:lnTo>
                    <a:pt x="155" y="441"/>
                  </a:lnTo>
                  <a:lnTo>
                    <a:pt x="157" y="472"/>
                  </a:lnTo>
                  <a:lnTo>
                    <a:pt x="161" y="497"/>
                  </a:lnTo>
                  <a:lnTo>
                    <a:pt x="168" y="514"/>
                  </a:lnTo>
                  <a:lnTo>
                    <a:pt x="182" y="526"/>
                  </a:lnTo>
                  <a:lnTo>
                    <a:pt x="201" y="529"/>
                  </a:lnTo>
                  <a:lnTo>
                    <a:pt x="176" y="541"/>
                  </a:lnTo>
                  <a:lnTo>
                    <a:pt x="145" y="549"/>
                  </a:lnTo>
                  <a:lnTo>
                    <a:pt x="113" y="552"/>
                  </a:lnTo>
                  <a:lnTo>
                    <a:pt x="86" y="550"/>
                  </a:lnTo>
                  <a:lnTo>
                    <a:pt x="63" y="545"/>
                  </a:lnTo>
                  <a:lnTo>
                    <a:pt x="42" y="533"/>
                  </a:lnTo>
                  <a:lnTo>
                    <a:pt x="25" y="518"/>
                  </a:lnTo>
                  <a:lnTo>
                    <a:pt x="11" y="497"/>
                  </a:lnTo>
                  <a:lnTo>
                    <a:pt x="3" y="470"/>
                  </a:lnTo>
                  <a:lnTo>
                    <a:pt x="0" y="437"/>
                  </a:lnTo>
                  <a:lnTo>
                    <a:pt x="0" y="11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36" name="Freeform 18"/>
            <p:cNvSpPr>
              <a:spLocks/>
            </p:cNvSpPr>
            <p:nvPr userDrawn="1"/>
          </p:nvSpPr>
          <p:spPr bwMode="black">
            <a:xfrm>
              <a:off x="572" y="993"/>
              <a:ext cx="48" cy="86"/>
            </a:xfrm>
            <a:custGeom>
              <a:avLst/>
              <a:gdLst>
                <a:gd name="T0" fmla="*/ 0 w 388"/>
                <a:gd name="T1" fmla="*/ 0 h 694"/>
                <a:gd name="T2" fmla="*/ 0 w 388"/>
                <a:gd name="T3" fmla="*/ 0 h 694"/>
                <a:gd name="T4" fmla="*/ 0 w 388"/>
                <a:gd name="T5" fmla="*/ 0 h 694"/>
                <a:gd name="T6" fmla="*/ 0 w 388"/>
                <a:gd name="T7" fmla="*/ 0 h 694"/>
                <a:gd name="T8" fmla="*/ 0 w 388"/>
                <a:gd name="T9" fmla="*/ 0 h 694"/>
                <a:gd name="T10" fmla="*/ 0 w 388"/>
                <a:gd name="T11" fmla="*/ 0 h 694"/>
                <a:gd name="T12" fmla="*/ 0 w 388"/>
                <a:gd name="T13" fmla="*/ 0 h 694"/>
                <a:gd name="T14" fmla="*/ 0 w 388"/>
                <a:gd name="T15" fmla="*/ 0 h 694"/>
                <a:gd name="T16" fmla="*/ 0 w 388"/>
                <a:gd name="T17" fmla="*/ 0 h 694"/>
                <a:gd name="T18" fmla="*/ 0 w 388"/>
                <a:gd name="T19" fmla="*/ 0 h 694"/>
                <a:gd name="T20" fmla="*/ 0 w 388"/>
                <a:gd name="T21" fmla="*/ 0 h 694"/>
                <a:gd name="T22" fmla="*/ 0 w 388"/>
                <a:gd name="T23" fmla="*/ 0 h 694"/>
                <a:gd name="T24" fmla="*/ 0 w 388"/>
                <a:gd name="T25" fmla="*/ 0 h 694"/>
                <a:gd name="T26" fmla="*/ 0 w 388"/>
                <a:gd name="T27" fmla="*/ 0 h 694"/>
                <a:gd name="T28" fmla="*/ 0 w 388"/>
                <a:gd name="T29" fmla="*/ 0 h 694"/>
                <a:gd name="T30" fmla="*/ 0 w 388"/>
                <a:gd name="T31" fmla="*/ 0 h 694"/>
                <a:gd name="T32" fmla="*/ 0 w 388"/>
                <a:gd name="T33" fmla="*/ 0 h 694"/>
                <a:gd name="T34" fmla="*/ 0 w 388"/>
                <a:gd name="T35" fmla="*/ 0 h 694"/>
                <a:gd name="T36" fmla="*/ 0 w 388"/>
                <a:gd name="T37" fmla="*/ 0 h 694"/>
                <a:gd name="T38" fmla="*/ 0 w 388"/>
                <a:gd name="T39" fmla="*/ 0 h 694"/>
                <a:gd name="T40" fmla="*/ 0 w 388"/>
                <a:gd name="T41" fmla="*/ 0 h 694"/>
                <a:gd name="T42" fmla="*/ 0 w 388"/>
                <a:gd name="T43" fmla="*/ 0 h 694"/>
                <a:gd name="T44" fmla="*/ 0 w 388"/>
                <a:gd name="T45" fmla="*/ 0 h 694"/>
                <a:gd name="T46" fmla="*/ 0 w 388"/>
                <a:gd name="T47" fmla="*/ 0 h 694"/>
                <a:gd name="T48" fmla="*/ 0 w 388"/>
                <a:gd name="T49" fmla="*/ 0 h 694"/>
                <a:gd name="T50" fmla="*/ 0 w 388"/>
                <a:gd name="T51" fmla="*/ 0 h 694"/>
                <a:gd name="T52" fmla="*/ 0 w 388"/>
                <a:gd name="T53" fmla="*/ 0 h 694"/>
                <a:gd name="T54" fmla="*/ 0 w 388"/>
                <a:gd name="T55" fmla="*/ 0 h 694"/>
                <a:gd name="T56" fmla="*/ 0 w 388"/>
                <a:gd name="T57" fmla="*/ 0 h 694"/>
                <a:gd name="T58" fmla="*/ 0 w 388"/>
                <a:gd name="T59" fmla="*/ 0 h 694"/>
                <a:gd name="T60" fmla="*/ 0 w 388"/>
                <a:gd name="T61" fmla="*/ 0 h 694"/>
                <a:gd name="T62" fmla="*/ 0 w 388"/>
                <a:gd name="T63" fmla="*/ 0 h 694"/>
                <a:gd name="T64" fmla="*/ 0 w 388"/>
                <a:gd name="T65" fmla="*/ 0 h 694"/>
                <a:gd name="T66" fmla="*/ 0 w 388"/>
                <a:gd name="T67" fmla="*/ 0 h 694"/>
                <a:gd name="T68" fmla="*/ 0 w 388"/>
                <a:gd name="T69" fmla="*/ 0 h 694"/>
                <a:gd name="T70" fmla="*/ 0 w 388"/>
                <a:gd name="T71" fmla="*/ 0 h 694"/>
                <a:gd name="T72" fmla="*/ 0 w 388"/>
                <a:gd name="T73" fmla="*/ 0 h 694"/>
                <a:gd name="T74" fmla="*/ 0 w 388"/>
                <a:gd name="T75" fmla="*/ 0 h 694"/>
                <a:gd name="T76" fmla="*/ 0 w 388"/>
                <a:gd name="T77" fmla="*/ 0 h 694"/>
                <a:gd name="T78" fmla="*/ 0 w 388"/>
                <a:gd name="T79" fmla="*/ 0 h 69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8" h="694">
                  <a:moveTo>
                    <a:pt x="194" y="0"/>
                  </a:moveTo>
                  <a:lnTo>
                    <a:pt x="215" y="0"/>
                  </a:lnTo>
                  <a:lnTo>
                    <a:pt x="215" y="142"/>
                  </a:lnTo>
                  <a:lnTo>
                    <a:pt x="347" y="142"/>
                  </a:lnTo>
                  <a:lnTo>
                    <a:pt x="347" y="201"/>
                  </a:lnTo>
                  <a:lnTo>
                    <a:pt x="215" y="201"/>
                  </a:lnTo>
                  <a:lnTo>
                    <a:pt x="215" y="543"/>
                  </a:lnTo>
                  <a:lnTo>
                    <a:pt x="217" y="568"/>
                  </a:lnTo>
                  <a:lnTo>
                    <a:pt x="225" y="591"/>
                  </a:lnTo>
                  <a:lnTo>
                    <a:pt x="238" y="610"/>
                  </a:lnTo>
                  <a:lnTo>
                    <a:pt x="255" y="625"/>
                  </a:lnTo>
                  <a:lnTo>
                    <a:pt x="278" y="635"/>
                  </a:lnTo>
                  <a:lnTo>
                    <a:pt x="307" y="639"/>
                  </a:lnTo>
                  <a:lnTo>
                    <a:pt x="328" y="637"/>
                  </a:lnTo>
                  <a:lnTo>
                    <a:pt x="351" y="629"/>
                  </a:lnTo>
                  <a:lnTo>
                    <a:pt x="370" y="614"/>
                  </a:lnTo>
                  <a:lnTo>
                    <a:pt x="388" y="594"/>
                  </a:lnTo>
                  <a:lnTo>
                    <a:pt x="380" y="614"/>
                  </a:lnTo>
                  <a:lnTo>
                    <a:pt x="366" y="635"/>
                  </a:lnTo>
                  <a:lnTo>
                    <a:pt x="351" y="654"/>
                  </a:lnTo>
                  <a:lnTo>
                    <a:pt x="328" y="669"/>
                  </a:lnTo>
                  <a:lnTo>
                    <a:pt x="303" y="683"/>
                  </a:lnTo>
                  <a:lnTo>
                    <a:pt x="271" y="690"/>
                  </a:lnTo>
                  <a:lnTo>
                    <a:pt x="232" y="694"/>
                  </a:lnTo>
                  <a:lnTo>
                    <a:pt x="194" y="690"/>
                  </a:lnTo>
                  <a:lnTo>
                    <a:pt x="159" y="679"/>
                  </a:lnTo>
                  <a:lnTo>
                    <a:pt x="129" y="662"/>
                  </a:lnTo>
                  <a:lnTo>
                    <a:pt x="106" y="639"/>
                  </a:lnTo>
                  <a:lnTo>
                    <a:pt x="86" y="610"/>
                  </a:lnTo>
                  <a:lnTo>
                    <a:pt x="73" y="577"/>
                  </a:lnTo>
                  <a:lnTo>
                    <a:pt x="63" y="541"/>
                  </a:lnTo>
                  <a:lnTo>
                    <a:pt x="62" y="500"/>
                  </a:lnTo>
                  <a:lnTo>
                    <a:pt x="62" y="201"/>
                  </a:lnTo>
                  <a:lnTo>
                    <a:pt x="0" y="201"/>
                  </a:lnTo>
                  <a:lnTo>
                    <a:pt x="0" y="186"/>
                  </a:lnTo>
                  <a:lnTo>
                    <a:pt x="44" y="159"/>
                  </a:lnTo>
                  <a:lnTo>
                    <a:pt x="88" y="124"/>
                  </a:lnTo>
                  <a:lnTo>
                    <a:pt x="131" y="84"/>
                  </a:lnTo>
                  <a:lnTo>
                    <a:pt x="165" y="42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37" name="Freeform 19"/>
            <p:cNvSpPr>
              <a:spLocks/>
            </p:cNvSpPr>
            <p:nvPr userDrawn="1"/>
          </p:nvSpPr>
          <p:spPr bwMode="black">
            <a:xfrm>
              <a:off x="387" y="1008"/>
              <a:ext cx="43" cy="70"/>
            </a:xfrm>
            <a:custGeom>
              <a:avLst/>
              <a:gdLst>
                <a:gd name="T0" fmla="*/ 0 w 341"/>
                <a:gd name="T1" fmla="*/ 0 h 560"/>
                <a:gd name="T2" fmla="*/ 0 w 341"/>
                <a:gd name="T3" fmla="*/ 0 h 560"/>
                <a:gd name="T4" fmla="*/ 0 w 341"/>
                <a:gd name="T5" fmla="*/ 0 h 560"/>
                <a:gd name="T6" fmla="*/ 0 w 341"/>
                <a:gd name="T7" fmla="*/ 0 h 560"/>
                <a:gd name="T8" fmla="*/ 0 w 341"/>
                <a:gd name="T9" fmla="*/ 0 h 560"/>
                <a:gd name="T10" fmla="*/ 0 w 341"/>
                <a:gd name="T11" fmla="*/ 0 h 560"/>
                <a:gd name="T12" fmla="*/ 0 w 341"/>
                <a:gd name="T13" fmla="*/ 0 h 560"/>
                <a:gd name="T14" fmla="*/ 0 w 341"/>
                <a:gd name="T15" fmla="*/ 0 h 560"/>
                <a:gd name="T16" fmla="*/ 0 w 341"/>
                <a:gd name="T17" fmla="*/ 0 h 560"/>
                <a:gd name="T18" fmla="*/ 0 w 341"/>
                <a:gd name="T19" fmla="*/ 0 h 560"/>
                <a:gd name="T20" fmla="*/ 0 w 341"/>
                <a:gd name="T21" fmla="*/ 0 h 560"/>
                <a:gd name="T22" fmla="*/ 0 w 341"/>
                <a:gd name="T23" fmla="*/ 0 h 560"/>
                <a:gd name="T24" fmla="*/ 0 w 341"/>
                <a:gd name="T25" fmla="*/ 0 h 560"/>
                <a:gd name="T26" fmla="*/ 0 w 341"/>
                <a:gd name="T27" fmla="*/ 0 h 560"/>
                <a:gd name="T28" fmla="*/ 0 w 341"/>
                <a:gd name="T29" fmla="*/ 0 h 560"/>
                <a:gd name="T30" fmla="*/ 0 w 341"/>
                <a:gd name="T31" fmla="*/ 0 h 560"/>
                <a:gd name="T32" fmla="*/ 0 w 341"/>
                <a:gd name="T33" fmla="*/ 0 h 560"/>
                <a:gd name="T34" fmla="*/ 0 w 341"/>
                <a:gd name="T35" fmla="*/ 0 h 560"/>
                <a:gd name="T36" fmla="*/ 0 w 341"/>
                <a:gd name="T37" fmla="*/ 0 h 560"/>
                <a:gd name="T38" fmla="*/ 0 w 341"/>
                <a:gd name="T39" fmla="*/ 0 h 560"/>
                <a:gd name="T40" fmla="*/ 0 w 341"/>
                <a:gd name="T41" fmla="*/ 0 h 560"/>
                <a:gd name="T42" fmla="*/ 0 w 341"/>
                <a:gd name="T43" fmla="*/ 0 h 560"/>
                <a:gd name="T44" fmla="*/ 0 w 341"/>
                <a:gd name="T45" fmla="*/ 0 h 5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1" h="560">
                  <a:moveTo>
                    <a:pt x="293" y="0"/>
                  </a:moveTo>
                  <a:lnTo>
                    <a:pt x="318" y="1"/>
                  </a:lnTo>
                  <a:lnTo>
                    <a:pt x="341" y="9"/>
                  </a:lnTo>
                  <a:lnTo>
                    <a:pt x="329" y="115"/>
                  </a:lnTo>
                  <a:lnTo>
                    <a:pt x="297" y="99"/>
                  </a:lnTo>
                  <a:lnTo>
                    <a:pt x="264" y="95"/>
                  </a:lnTo>
                  <a:lnTo>
                    <a:pt x="234" y="101"/>
                  </a:lnTo>
                  <a:lnTo>
                    <a:pt x="207" y="117"/>
                  </a:lnTo>
                  <a:lnTo>
                    <a:pt x="182" y="138"/>
                  </a:lnTo>
                  <a:lnTo>
                    <a:pt x="163" y="168"/>
                  </a:lnTo>
                  <a:lnTo>
                    <a:pt x="151" y="203"/>
                  </a:lnTo>
                  <a:lnTo>
                    <a:pt x="151" y="560"/>
                  </a:lnTo>
                  <a:lnTo>
                    <a:pt x="0" y="560"/>
                  </a:lnTo>
                  <a:lnTo>
                    <a:pt x="0" y="23"/>
                  </a:lnTo>
                  <a:lnTo>
                    <a:pt x="140" y="11"/>
                  </a:lnTo>
                  <a:lnTo>
                    <a:pt x="140" y="130"/>
                  </a:lnTo>
                  <a:lnTo>
                    <a:pt x="151" y="101"/>
                  </a:lnTo>
                  <a:lnTo>
                    <a:pt x="167" y="74"/>
                  </a:lnTo>
                  <a:lnTo>
                    <a:pt x="184" y="49"/>
                  </a:lnTo>
                  <a:lnTo>
                    <a:pt x="207" y="28"/>
                  </a:lnTo>
                  <a:lnTo>
                    <a:pt x="232" y="13"/>
                  </a:lnTo>
                  <a:lnTo>
                    <a:pt x="260" y="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38" name="Freeform 20"/>
            <p:cNvSpPr>
              <a:spLocks/>
            </p:cNvSpPr>
            <p:nvPr userDrawn="1"/>
          </p:nvSpPr>
          <p:spPr bwMode="black">
            <a:xfrm>
              <a:off x="518" y="1009"/>
              <a:ext cx="47" cy="71"/>
            </a:xfrm>
            <a:custGeom>
              <a:avLst/>
              <a:gdLst>
                <a:gd name="T0" fmla="*/ 0 w 379"/>
                <a:gd name="T1" fmla="*/ 0 h 570"/>
                <a:gd name="T2" fmla="*/ 0 w 379"/>
                <a:gd name="T3" fmla="*/ 0 h 570"/>
                <a:gd name="T4" fmla="*/ 0 w 379"/>
                <a:gd name="T5" fmla="*/ 0 h 570"/>
                <a:gd name="T6" fmla="*/ 0 w 379"/>
                <a:gd name="T7" fmla="*/ 0 h 570"/>
                <a:gd name="T8" fmla="*/ 0 w 379"/>
                <a:gd name="T9" fmla="*/ 0 h 570"/>
                <a:gd name="T10" fmla="*/ 0 w 379"/>
                <a:gd name="T11" fmla="*/ 0 h 570"/>
                <a:gd name="T12" fmla="*/ 0 w 379"/>
                <a:gd name="T13" fmla="*/ 0 h 570"/>
                <a:gd name="T14" fmla="*/ 0 w 379"/>
                <a:gd name="T15" fmla="*/ 0 h 570"/>
                <a:gd name="T16" fmla="*/ 0 w 379"/>
                <a:gd name="T17" fmla="*/ 0 h 570"/>
                <a:gd name="T18" fmla="*/ 0 w 379"/>
                <a:gd name="T19" fmla="*/ 0 h 570"/>
                <a:gd name="T20" fmla="*/ 0 w 379"/>
                <a:gd name="T21" fmla="*/ 0 h 570"/>
                <a:gd name="T22" fmla="*/ 0 w 379"/>
                <a:gd name="T23" fmla="*/ 0 h 570"/>
                <a:gd name="T24" fmla="*/ 0 w 379"/>
                <a:gd name="T25" fmla="*/ 0 h 570"/>
                <a:gd name="T26" fmla="*/ 0 w 379"/>
                <a:gd name="T27" fmla="*/ 0 h 570"/>
                <a:gd name="T28" fmla="*/ 0 w 379"/>
                <a:gd name="T29" fmla="*/ 0 h 570"/>
                <a:gd name="T30" fmla="*/ 0 w 379"/>
                <a:gd name="T31" fmla="*/ 0 h 570"/>
                <a:gd name="T32" fmla="*/ 0 w 379"/>
                <a:gd name="T33" fmla="*/ 0 h 570"/>
                <a:gd name="T34" fmla="*/ 0 w 379"/>
                <a:gd name="T35" fmla="*/ 0 h 570"/>
                <a:gd name="T36" fmla="*/ 0 w 379"/>
                <a:gd name="T37" fmla="*/ 0 h 570"/>
                <a:gd name="T38" fmla="*/ 0 w 379"/>
                <a:gd name="T39" fmla="*/ 0 h 570"/>
                <a:gd name="T40" fmla="*/ 0 w 379"/>
                <a:gd name="T41" fmla="*/ 0 h 570"/>
                <a:gd name="T42" fmla="*/ 0 w 379"/>
                <a:gd name="T43" fmla="*/ 0 h 570"/>
                <a:gd name="T44" fmla="*/ 0 w 379"/>
                <a:gd name="T45" fmla="*/ 0 h 570"/>
                <a:gd name="T46" fmla="*/ 0 w 379"/>
                <a:gd name="T47" fmla="*/ 0 h 570"/>
                <a:gd name="T48" fmla="*/ 0 w 379"/>
                <a:gd name="T49" fmla="*/ 0 h 570"/>
                <a:gd name="T50" fmla="*/ 0 w 379"/>
                <a:gd name="T51" fmla="*/ 0 h 570"/>
                <a:gd name="T52" fmla="*/ 0 w 379"/>
                <a:gd name="T53" fmla="*/ 0 h 570"/>
                <a:gd name="T54" fmla="*/ 0 w 379"/>
                <a:gd name="T55" fmla="*/ 0 h 570"/>
                <a:gd name="T56" fmla="*/ 0 w 379"/>
                <a:gd name="T57" fmla="*/ 0 h 570"/>
                <a:gd name="T58" fmla="*/ 0 w 379"/>
                <a:gd name="T59" fmla="*/ 0 h 570"/>
                <a:gd name="T60" fmla="*/ 0 w 379"/>
                <a:gd name="T61" fmla="*/ 0 h 570"/>
                <a:gd name="T62" fmla="*/ 0 w 379"/>
                <a:gd name="T63" fmla="*/ 0 h 570"/>
                <a:gd name="T64" fmla="*/ 0 w 379"/>
                <a:gd name="T65" fmla="*/ 0 h 570"/>
                <a:gd name="T66" fmla="*/ 0 w 379"/>
                <a:gd name="T67" fmla="*/ 0 h 570"/>
                <a:gd name="T68" fmla="*/ 0 w 379"/>
                <a:gd name="T69" fmla="*/ 0 h 570"/>
                <a:gd name="T70" fmla="*/ 0 w 379"/>
                <a:gd name="T71" fmla="*/ 0 h 570"/>
                <a:gd name="T72" fmla="*/ 0 w 379"/>
                <a:gd name="T73" fmla="*/ 0 h 5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79" h="570">
                  <a:moveTo>
                    <a:pt x="193" y="0"/>
                  </a:moveTo>
                  <a:lnTo>
                    <a:pt x="236" y="4"/>
                  </a:lnTo>
                  <a:lnTo>
                    <a:pt x="272" y="12"/>
                  </a:lnTo>
                  <a:lnTo>
                    <a:pt x="305" y="21"/>
                  </a:lnTo>
                  <a:lnTo>
                    <a:pt x="331" y="35"/>
                  </a:lnTo>
                  <a:lnTo>
                    <a:pt x="314" y="125"/>
                  </a:lnTo>
                  <a:lnTo>
                    <a:pt x="289" y="96"/>
                  </a:lnTo>
                  <a:lnTo>
                    <a:pt x="261" y="73"/>
                  </a:lnTo>
                  <a:lnTo>
                    <a:pt x="230" y="58"/>
                  </a:lnTo>
                  <a:lnTo>
                    <a:pt x="197" y="52"/>
                  </a:lnTo>
                  <a:lnTo>
                    <a:pt x="172" y="54"/>
                  </a:lnTo>
                  <a:lnTo>
                    <a:pt x="151" y="62"/>
                  </a:lnTo>
                  <a:lnTo>
                    <a:pt x="138" y="73"/>
                  </a:lnTo>
                  <a:lnTo>
                    <a:pt x="126" y="87"/>
                  </a:lnTo>
                  <a:lnTo>
                    <a:pt x="121" y="102"/>
                  </a:lnTo>
                  <a:lnTo>
                    <a:pt x="119" y="115"/>
                  </a:lnTo>
                  <a:lnTo>
                    <a:pt x="122" y="136"/>
                  </a:lnTo>
                  <a:lnTo>
                    <a:pt x="132" y="154"/>
                  </a:lnTo>
                  <a:lnTo>
                    <a:pt x="147" y="169"/>
                  </a:lnTo>
                  <a:lnTo>
                    <a:pt x="167" y="183"/>
                  </a:lnTo>
                  <a:lnTo>
                    <a:pt x="190" y="196"/>
                  </a:lnTo>
                  <a:lnTo>
                    <a:pt x="215" y="207"/>
                  </a:lnTo>
                  <a:lnTo>
                    <a:pt x="264" y="234"/>
                  </a:lnTo>
                  <a:lnTo>
                    <a:pt x="289" y="250"/>
                  </a:lnTo>
                  <a:lnTo>
                    <a:pt x="312" y="267"/>
                  </a:lnTo>
                  <a:lnTo>
                    <a:pt x="335" y="286"/>
                  </a:lnTo>
                  <a:lnTo>
                    <a:pt x="353" y="309"/>
                  </a:lnTo>
                  <a:lnTo>
                    <a:pt x="368" y="336"/>
                  </a:lnTo>
                  <a:lnTo>
                    <a:pt x="376" y="367"/>
                  </a:lnTo>
                  <a:lnTo>
                    <a:pt x="379" y="401"/>
                  </a:lnTo>
                  <a:lnTo>
                    <a:pt x="376" y="434"/>
                  </a:lnTo>
                  <a:lnTo>
                    <a:pt x="364" y="465"/>
                  </a:lnTo>
                  <a:lnTo>
                    <a:pt x="347" y="493"/>
                  </a:lnTo>
                  <a:lnTo>
                    <a:pt x="324" y="518"/>
                  </a:lnTo>
                  <a:lnTo>
                    <a:pt x="293" y="539"/>
                  </a:lnTo>
                  <a:lnTo>
                    <a:pt x="257" y="557"/>
                  </a:lnTo>
                  <a:lnTo>
                    <a:pt x="216" y="566"/>
                  </a:lnTo>
                  <a:lnTo>
                    <a:pt x="169" y="570"/>
                  </a:lnTo>
                  <a:lnTo>
                    <a:pt x="119" y="566"/>
                  </a:lnTo>
                  <a:lnTo>
                    <a:pt x="75" y="555"/>
                  </a:lnTo>
                  <a:lnTo>
                    <a:pt x="34" y="539"/>
                  </a:lnTo>
                  <a:lnTo>
                    <a:pt x="0" y="522"/>
                  </a:lnTo>
                  <a:lnTo>
                    <a:pt x="15" y="422"/>
                  </a:lnTo>
                  <a:lnTo>
                    <a:pt x="34" y="451"/>
                  </a:lnTo>
                  <a:lnTo>
                    <a:pt x="59" y="476"/>
                  </a:lnTo>
                  <a:lnTo>
                    <a:pt x="88" y="497"/>
                  </a:lnTo>
                  <a:lnTo>
                    <a:pt x="122" y="511"/>
                  </a:lnTo>
                  <a:lnTo>
                    <a:pt x="161" y="516"/>
                  </a:lnTo>
                  <a:lnTo>
                    <a:pt x="192" y="512"/>
                  </a:lnTo>
                  <a:lnTo>
                    <a:pt x="218" y="503"/>
                  </a:lnTo>
                  <a:lnTo>
                    <a:pt x="238" y="488"/>
                  </a:lnTo>
                  <a:lnTo>
                    <a:pt x="251" y="468"/>
                  </a:lnTo>
                  <a:lnTo>
                    <a:pt x="255" y="445"/>
                  </a:lnTo>
                  <a:lnTo>
                    <a:pt x="251" y="424"/>
                  </a:lnTo>
                  <a:lnTo>
                    <a:pt x="239" y="407"/>
                  </a:lnTo>
                  <a:lnTo>
                    <a:pt x="224" y="390"/>
                  </a:lnTo>
                  <a:lnTo>
                    <a:pt x="203" y="376"/>
                  </a:lnTo>
                  <a:lnTo>
                    <a:pt x="180" y="363"/>
                  </a:lnTo>
                  <a:lnTo>
                    <a:pt x="126" y="336"/>
                  </a:lnTo>
                  <a:lnTo>
                    <a:pt x="99" y="321"/>
                  </a:lnTo>
                  <a:lnTo>
                    <a:pt x="75" y="301"/>
                  </a:lnTo>
                  <a:lnTo>
                    <a:pt x="52" y="282"/>
                  </a:lnTo>
                  <a:lnTo>
                    <a:pt x="30" y="257"/>
                  </a:lnTo>
                  <a:lnTo>
                    <a:pt x="15" y="230"/>
                  </a:lnTo>
                  <a:lnTo>
                    <a:pt x="6" y="200"/>
                  </a:lnTo>
                  <a:lnTo>
                    <a:pt x="2" y="163"/>
                  </a:lnTo>
                  <a:lnTo>
                    <a:pt x="6" y="133"/>
                  </a:lnTo>
                  <a:lnTo>
                    <a:pt x="13" y="102"/>
                  </a:lnTo>
                  <a:lnTo>
                    <a:pt x="29" y="75"/>
                  </a:lnTo>
                  <a:lnTo>
                    <a:pt x="50" y="50"/>
                  </a:lnTo>
                  <a:lnTo>
                    <a:pt x="76" y="29"/>
                  </a:lnTo>
                  <a:lnTo>
                    <a:pt x="111" y="14"/>
                  </a:lnTo>
                  <a:lnTo>
                    <a:pt x="149" y="4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39" name="Freeform 21"/>
            <p:cNvSpPr>
              <a:spLocks/>
            </p:cNvSpPr>
            <p:nvPr userDrawn="1"/>
          </p:nvSpPr>
          <p:spPr bwMode="black">
            <a:xfrm>
              <a:off x="808" y="838"/>
              <a:ext cx="19" cy="106"/>
            </a:xfrm>
            <a:custGeom>
              <a:avLst/>
              <a:gdLst>
                <a:gd name="T0" fmla="*/ 0 w 153"/>
                <a:gd name="T1" fmla="*/ 0 h 848"/>
                <a:gd name="T2" fmla="*/ 0 w 153"/>
                <a:gd name="T3" fmla="*/ 0 h 848"/>
                <a:gd name="T4" fmla="*/ 0 w 153"/>
                <a:gd name="T5" fmla="*/ 0 h 848"/>
                <a:gd name="T6" fmla="*/ 0 w 153"/>
                <a:gd name="T7" fmla="*/ 0 h 848"/>
                <a:gd name="T8" fmla="*/ 0 w 153"/>
                <a:gd name="T9" fmla="*/ 0 h 8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3" h="848">
                  <a:moveTo>
                    <a:pt x="153" y="0"/>
                  </a:moveTo>
                  <a:lnTo>
                    <a:pt x="153" y="848"/>
                  </a:lnTo>
                  <a:lnTo>
                    <a:pt x="0" y="848"/>
                  </a:lnTo>
                  <a:lnTo>
                    <a:pt x="0" y="1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40" name="Freeform 22"/>
            <p:cNvSpPr>
              <a:spLocks/>
            </p:cNvSpPr>
            <p:nvPr userDrawn="1"/>
          </p:nvSpPr>
          <p:spPr bwMode="black">
            <a:xfrm>
              <a:off x="482" y="858"/>
              <a:ext cx="49" cy="87"/>
            </a:xfrm>
            <a:custGeom>
              <a:avLst/>
              <a:gdLst>
                <a:gd name="T0" fmla="*/ 0 w 385"/>
                <a:gd name="T1" fmla="*/ 0 h 694"/>
                <a:gd name="T2" fmla="*/ 0 w 385"/>
                <a:gd name="T3" fmla="*/ 0 h 694"/>
                <a:gd name="T4" fmla="*/ 0 w 385"/>
                <a:gd name="T5" fmla="*/ 0 h 694"/>
                <a:gd name="T6" fmla="*/ 0 w 385"/>
                <a:gd name="T7" fmla="*/ 0 h 694"/>
                <a:gd name="T8" fmla="*/ 0 w 385"/>
                <a:gd name="T9" fmla="*/ 0 h 694"/>
                <a:gd name="T10" fmla="*/ 0 w 385"/>
                <a:gd name="T11" fmla="*/ 0 h 694"/>
                <a:gd name="T12" fmla="*/ 0 w 385"/>
                <a:gd name="T13" fmla="*/ 0 h 694"/>
                <a:gd name="T14" fmla="*/ 0 w 385"/>
                <a:gd name="T15" fmla="*/ 0 h 694"/>
                <a:gd name="T16" fmla="*/ 0 w 385"/>
                <a:gd name="T17" fmla="*/ 0 h 694"/>
                <a:gd name="T18" fmla="*/ 0 w 385"/>
                <a:gd name="T19" fmla="*/ 0 h 694"/>
                <a:gd name="T20" fmla="*/ 0 w 385"/>
                <a:gd name="T21" fmla="*/ 0 h 694"/>
                <a:gd name="T22" fmla="*/ 0 w 385"/>
                <a:gd name="T23" fmla="*/ 0 h 694"/>
                <a:gd name="T24" fmla="*/ 0 w 385"/>
                <a:gd name="T25" fmla="*/ 0 h 694"/>
                <a:gd name="T26" fmla="*/ 0 w 385"/>
                <a:gd name="T27" fmla="*/ 0 h 694"/>
                <a:gd name="T28" fmla="*/ 0 w 385"/>
                <a:gd name="T29" fmla="*/ 0 h 694"/>
                <a:gd name="T30" fmla="*/ 0 w 385"/>
                <a:gd name="T31" fmla="*/ 0 h 694"/>
                <a:gd name="T32" fmla="*/ 0 w 385"/>
                <a:gd name="T33" fmla="*/ 0 h 694"/>
                <a:gd name="T34" fmla="*/ 0 w 385"/>
                <a:gd name="T35" fmla="*/ 0 h 694"/>
                <a:gd name="T36" fmla="*/ 0 w 385"/>
                <a:gd name="T37" fmla="*/ 0 h 694"/>
                <a:gd name="T38" fmla="*/ 0 w 385"/>
                <a:gd name="T39" fmla="*/ 0 h 694"/>
                <a:gd name="T40" fmla="*/ 0 w 385"/>
                <a:gd name="T41" fmla="*/ 0 h 694"/>
                <a:gd name="T42" fmla="*/ 0 w 385"/>
                <a:gd name="T43" fmla="*/ 0 h 694"/>
                <a:gd name="T44" fmla="*/ 0 w 385"/>
                <a:gd name="T45" fmla="*/ 0 h 694"/>
                <a:gd name="T46" fmla="*/ 0 w 385"/>
                <a:gd name="T47" fmla="*/ 0 h 694"/>
                <a:gd name="T48" fmla="*/ 0 w 385"/>
                <a:gd name="T49" fmla="*/ 0 h 694"/>
                <a:gd name="T50" fmla="*/ 0 w 385"/>
                <a:gd name="T51" fmla="*/ 0 h 694"/>
                <a:gd name="T52" fmla="*/ 0 w 385"/>
                <a:gd name="T53" fmla="*/ 0 h 694"/>
                <a:gd name="T54" fmla="*/ 0 w 385"/>
                <a:gd name="T55" fmla="*/ 0 h 694"/>
                <a:gd name="T56" fmla="*/ 0 w 385"/>
                <a:gd name="T57" fmla="*/ 0 h 694"/>
                <a:gd name="T58" fmla="*/ 0 w 385"/>
                <a:gd name="T59" fmla="*/ 0 h 694"/>
                <a:gd name="T60" fmla="*/ 0 w 385"/>
                <a:gd name="T61" fmla="*/ 0 h 694"/>
                <a:gd name="T62" fmla="*/ 0 w 385"/>
                <a:gd name="T63" fmla="*/ 0 h 694"/>
                <a:gd name="T64" fmla="*/ 0 w 385"/>
                <a:gd name="T65" fmla="*/ 0 h 694"/>
                <a:gd name="T66" fmla="*/ 0 w 385"/>
                <a:gd name="T67" fmla="*/ 0 h 694"/>
                <a:gd name="T68" fmla="*/ 0 w 385"/>
                <a:gd name="T69" fmla="*/ 0 h 694"/>
                <a:gd name="T70" fmla="*/ 0 w 385"/>
                <a:gd name="T71" fmla="*/ 0 h 694"/>
                <a:gd name="T72" fmla="*/ 0 w 385"/>
                <a:gd name="T73" fmla="*/ 0 h 694"/>
                <a:gd name="T74" fmla="*/ 0 w 385"/>
                <a:gd name="T75" fmla="*/ 0 h 694"/>
                <a:gd name="T76" fmla="*/ 0 w 385"/>
                <a:gd name="T77" fmla="*/ 0 h 694"/>
                <a:gd name="T78" fmla="*/ 0 w 385"/>
                <a:gd name="T79" fmla="*/ 0 h 69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85" h="694">
                  <a:moveTo>
                    <a:pt x="194" y="0"/>
                  </a:moveTo>
                  <a:lnTo>
                    <a:pt x="213" y="0"/>
                  </a:lnTo>
                  <a:lnTo>
                    <a:pt x="213" y="140"/>
                  </a:lnTo>
                  <a:lnTo>
                    <a:pt x="345" y="140"/>
                  </a:lnTo>
                  <a:lnTo>
                    <a:pt x="345" y="201"/>
                  </a:lnTo>
                  <a:lnTo>
                    <a:pt x="213" y="201"/>
                  </a:lnTo>
                  <a:lnTo>
                    <a:pt x="213" y="542"/>
                  </a:lnTo>
                  <a:lnTo>
                    <a:pt x="215" y="567"/>
                  </a:lnTo>
                  <a:lnTo>
                    <a:pt x="222" y="590"/>
                  </a:lnTo>
                  <a:lnTo>
                    <a:pt x="236" y="610"/>
                  </a:lnTo>
                  <a:lnTo>
                    <a:pt x="253" y="625"/>
                  </a:lnTo>
                  <a:lnTo>
                    <a:pt x="276" y="635"/>
                  </a:lnTo>
                  <a:lnTo>
                    <a:pt x="305" y="638"/>
                  </a:lnTo>
                  <a:lnTo>
                    <a:pt x="328" y="636"/>
                  </a:lnTo>
                  <a:lnTo>
                    <a:pt x="351" y="629"/>
                  </a:lnTo>
                  <a:lnTo>
                    <a:pt x="370" y="613"/>
                  </a:lnTo>
                  <a:lnTo>
                    <a:pt x="385" y="594"/>
                  </a:lnTo>
                  <a:lnTo>
                    <a:pt x="378" y="613"/>
                  </a:lnTo>
                  <a:lnTo>
                    <a:pt x="366" y="635"/>
                  </a:lnTo>
                  <a:lnTo>
                    <a:pt x="349" y="654"/>
                  </a:lnTo>
                  <a:lnTo>
                    <a:pt x="328" y="669"/>
                  </a:lnTo>
                  <a:lnTo>
                    <a:pt x="301" y="682"/>
                  </a:lnTo>
                  <a:lnTo>
                    <a:pt x="268" y="690"/>
                  </a:lnTo>
                  <a:lnTo>
                    <a:pt x="232" y="694"/>
                  </a:lnTo>
                  <a:lnTo>
                    <a:pt x="192" y="690"/>
                  </a:lnTo>
                  <a:lnTo>
                    <a:pt x="157" y="679"/>
                  </a:lnTo>
                  <a:lnTo>
                    <a:pt x="128" y="661"/>
                  </a:lnTo>
                  <a:lnTo>
                    <a:pt x="103" y="638"/>
                  </a:lnTo>
                  <a:lnTo>
                    <a:pt x="84" y="610"/>
                  </a:lnTo>
                  <a:lnTo>
                    <a:pt x="71" y="577"/>
                  </a:lnTo>
                  <a:lnTo>
                    <a:pt x="61" y="541"/>
                  </a:lnTo>
                  <a:lnTo>
                    <a:pt x="59" y="500"/>
                  </a:lnTo>
                  <a:lnTo>
                    <a:pt x="59" y="201"/>
                  </a:lnTo>
                  <a:lnTo>
                    <a:pt x="0" y="201"/>
                  </a:lnTo>
                  <a:lnTo>
                    <a:pt x="0" y="186"/>
                  </a:lnTo>
                  <a:lnTo>
                    <a:pt x="44" y="159"/>
                  </a:lnTo>
                  <a:lnTo>
                    <a:pt x="88" y="124"/>
                  </a:lnTo>
                  <a:lnTo>
                    <a:pt x="128" y="84"/>
                  </a:lnTo>
                  <a:lnTo>
                    <a:pt x="165" y="42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41" name="Freeform 23"/>
            <p:cNvSpPr>
              <a:spLocks/>
            </p:cNvSpPr>
            <p:nvPr userDrawn="1"/>
          </p:nvSpPr>
          <p:spPr bwMode="black">
            <a:xfrm>
              <a:off x="544" y="838"/>
              <a:ext cx="15" cy="15"/>
            </a:xfrm>
            <a:custGeom>
              <a:avLst/>
              <a:gdLst>
                <a:gd name="T0" fmla="*/ 0 w 122"/>
                <a:gd name="T1" fmla="*/ 0 h 119"/>
                <a:gd name="T2" fmla="*/ 0 w 122"/>
                <a:gd name="T3" fmla="*/ 0 h 119"/>
                <a:gd name="T4" fmla="*/ 0 w 122"/>
                <a:gd name="T5" fmla="*/ 0 h 119"/>
                <a:gd name="T6" fmla="*/ 0 w 122"/>
                <a:gd name="T7" fmla="*/ 0 h 119"/>
                <a:gd name="T8" fmla="*/ 0 w 122"/>
                <a:gd name="T9" fmla="*/ 0 h 119"/>
                <a:gd name="T10" fmla="*/ 0 w 122"/>
                <a:gd name="T11" fmla="*/ 0 h 119"/>
                <a:gd name="T12" fmla="*/ 0 w 122"/>
                <a:gd name="T13" fmla="*/ 0 h 119"/>
                <a:gd name="T14" fmla="*/ 0 w 122"/>
                <a:gd name="T15" fmla="*/ 0 h 119"/>
                <a:gd name="T16" fmla="*/ 0 w 122"/>
                <a:gd name="T17" fmla="*/ 0 h 119"/>
                <a:gd name="T18" fmla="*/ 0 w 122"/>
                <a:gd name="T19" fmla="*/ 0 h 119"/>
                <a:gd name="T20" fmla="*/ 0 w 122"/>
                <a:gd name="T21" fmla="*/ 0 h 119"/>
                <a:gd name="T22" fmla="*/ 0 w 122"/>
                <a:gd name="T23" fmla="*/ 0 h 119"/>
                <a:gd name="T24" fmla="*/ 0 w 122"/>
                <a:gd name="T25" fmla="*/ 0 h 119"/>
                <a:gd name="T26" fmla="*/ 0 w 122"/>
                <a:gd name="T27" fmla="*/ 0 h 119"/>
                <a:gd name="T28" fmla="*/ 0 w 122"/>
                <a:gd name="T29" fmla="*/ 0 h 119"/>
                <a:gd name="T30" fmla="*/ 0 w 122"/>
                <a:gd name="T31" fmla="*/ 0 h 119"/>
                <a:gd name="T32" fmla="*/ 0 w 122"/>
                <a:gd name="T33" fmla="*/ 0 h 1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2" h="119">
                  <a:moveTo>
                    <a:pt x="61" y="0"/>
                  </a:moveTo>
                  <a:lnTo>
                    <a:pt x="84" y="4"/>
                  </a:lnTo>
                  <a:lnTo>
                    <a:pt x="103" y="18"/>
                  </a:lnTo>
                  <a:lnTo>
                    <a:pt x="117" y="37"/>
                  </a:lnTo>
                  <a:lnTo>
                    <a:pt x="122" y="60"/>
                  </a:lnTo>
                  <a:lnTo>
                    <a:pt x="117" y="83"/>
                  </a:lnTo>
                  <a:lnTo>
                    <a:pt x="103" y="102"/>
                  </a:lnTo>
                  <a:lnTo>
                    <a:pt x="84" y="116"/>
                  </a:lnTo>
                  <a:lnTo>
                    <a:pt x="61" y="119"/>
                  </a:lnTo>
                  <a:lnTo>
                    <a:pt x="38" y="116"/>
                  </a:lnTo>
                  <a:lnTo>
                    <a:pt x="19" y="102"/>
                  </a:lnTo>
                  <a:lnTo>
                    <a:pt x="5" y="83"/>
                  </a:lnTo>
                  <a:lnTo>
                    <a:pt x="0" y="60"/>
                  </a:lnTo>
                  <a:lnTo>
                    <a:pt x="5" y="37"/>
                  </a:lnTo>
                  <a:lnTo>
                    <a:pt x="19" y="18"/>
                  </a:lnTo>
                  <a:lnTo>
                    <a:pt x="38" y="4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42" name="Freeform 24"/>
            <p:cNvSpPr>
              <a:spLocks/>
            </p:cNvSpPr>
            <p:nvPr userDrawn="1"/>
          </p:nvSpPr>
          <p:spPr bwMode="black">
            <a:xfrm>
              <a:off x="542" y="875"/>
              <a:ext cx="19" cy="69"/>
            </a:xfrm>
            <a:custGeom>
              <a:avLst/>
              <a:gdLst>
                <a:gd name="T0" fmla="*/ 0 w 154"/>
                <a:gd name="T1" fmla="*/ 0 h 550"/>
                <a:gd name="T2" fmla="*/ 0 w 154"/>
                <a:gd name="T3" fmla="*/ 0 h 550"/>
                <a:gd name="T4" fmla="*/ 0 w 154"/>
                <a:gd name="T5" fmla="*/ 0 h 550"/>
                <a:gd name="T6" fmla="*/ 0 w 154"/>
                <a:gd name="T7" fmla="*/ 0 h 550"/>
                <a:gd name="T8" fmla="*/ 0 w 154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4" h="550">
                  <a:moveTo>
                    <a:pt x="154" y="0"/>
                  </a:moveTo>
                  <a:lnTo>
                    <a:pt x="154" y="550"/>
                  </a:lnTo>
                  <a:lnTo>
                    <a:pt x="0" y="550"/>
                  </a:lnTo>
                  <a:lnTo>
                    <a:pt x="0" y="13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43" name="Freeform 25"/>
            <p:cNvSpPr>
              <a:spLocks/>
            </p:cNvSpPr>
            <p:nvPr userDrawn="1"/>
          </p:nvSpPr>
          <p:spPr bwMode="black">
            <a:xfrm>
              <a:off x="682" y="874"/>
              <a:ext cx="45" cy="71"/>
            </a:xfrm>
            <a:custGeom>
              <a:avLst/>
              <a:gdLst>
                <a:gd name="T0" fmla="*/ 0 w 363"/>
                <a:gd name="T1" fmla="*/ 0 h 568"/>
                <a:gd name="T2" fmla="*/ 0 w 363"/>
                <a:gd name="T3" fmla="*/ 0 h 568"/>
                <a:gd name="T4" fmla="*/ 0 w 363"/>
                <a:gd name="T5" fmla="*/ 0 h 568"/>
                <a:gd name="T6" fmla="*/ 0 w 363"/>
                <a:gd name="T7" fmla="*/ 0 h 568"/>
                <a:gd name="T8" fmla="*/ 0 w 363"/>
                <a:gd name="T9" fmla="*/ 0 h 568"/>
                <a:gd name="T10" fmla="*/ 0 w 363"/>
                <a:gd name="T11" fmla="*/ 0 h 568"/>
                <a:gd name="T12" fmla="*/ 0 w 363"/>
                <a:gd name="T13" fmla="*/ 0 h 568"/>
                <a:gd name="T14" fmla="*/ 0 w 363"/>
                <a:gd name="T15" fmla="*/ 0 h 568"/>
                <a:gd name="T16" fmla="*/ 0 w 363"/>
                <a:gd name="T17" fmla="*/ 0 h 568"/>
                <a:gd name="T18" fmla="*/ 0 w 363"/>
                <a:gd name="T19" fmla="*/ 0 h 568"/>
                <a:gd name="T20" fmla="*/ 0 w 363"/>
                <a:gd name="T21" fmla="*/ 0 h 568"/>
                <a:gd name="T22" fmla="*/ 0 w 363"/>
                <a:gd name="T23" fmla="*/ 0 h 568"/>
                <a:gd name="T24" fmla="*/ 0 w 363"/>
                <a:gd name="T25" fmla="*/ 0 h 568"/>
                <a:gd name="T26" fmla="*/ 0 w 363"/>
                <a:gd name="T27" fmla="*/ 0 h 568"/>
                <a:gd name="T28" fmla="*/ 0 w 363"/>
                <a:gd name="T29" fmla="*/ 0 h 568"/>
                <a:gd name="T30" fmla="*/ 0 w 363"/>
                <a:gd name="T31" fmla="*/ 0 h 568"/>
                <a:gd name="T32" fmla="*/ 0 w 363"/>
                <a:gd name="T33" fmla="*/ 0 h 568"/>
                <a:gd name="T34" fmla="*/ 0 w 363"/>
                <a:gd name="T35" fmla="*/ 0 h 568"/>
                <a:gd name="T36" fmla="*/ 0 w 363"/>
                <a:gd name="T37" fmla="*/ 0 h 568"/>
                <a:gd name="T38" fmla="*/ 0 w 363"/>
                <a:gd name="T39" fmla="*/ 0 h 568"/>
                <a:gd name="T40" fmla="*/ 0 w 363"/>
                <a:gd name="T41" fmla="*/ 0 h 568"/>
                <a:gd name="T42" fmla="*/ 0 w 363"/>
                <a:gd name="T43" fmla="*/ 0 h 568"/>
                <a:gd name="T44" fmla="*/ 0 w 363"/>
                <a:gd name="T45" fmla="*/ 0 h 568"/>
                <a:gd name="T46" fmla="*/ 0 w 363"/>
                <a:gd name="T47" fmla="*/ 0 h 568"/>
                <a:gd name="T48" fmla="*/ 0 w 363"/>
                <a:gd name="T49" fmla="*/ 0 h 568"/>
                <a:gd name="T50" fmla="*/ 0 w 363"/>
                <a:gd name="T51" fmla="*/ 0 h 568"/>
                <a:gd name="T52" fmla="*/ 0 w 363"/>
                <a:gd name="T53" fmla="*/ 0 h 568"/>
                <a:gd name="T54" fmla="*/ 0 w 363"/>
                <a:gd name="T55" fmla="*/ 0 h 568"/>
                <a:gd name="T56" fmla="*/ 0 w 363"/>
                <a:gd name="T57" fmla="*/ 0 h 568"/>
                <a:gd name="T58" fmla="*/ 0 w 363"/>
                <a:gd name="T59" fmla="*/ 0 h 568"/>
                <a:gd name="T60" fmla="*/ 0 w 363"/>
                <a:gd name="T61" fmla="*/ 0 h 568"/>
                <a:gd name="T62" fmla="*/ 0 w 363"/>
                <a:gd name="T63" fmla="*/ 0 h 568"/>
                <a:gd name="T64" fmla="*/ 0 w 363"/>
                <a:gd name="T65" fmla="*/ 0 h 568"/>
                <a:gd name="T66" fmla="*/ 0 w 363"/>
                <a:gd name="T67" fmla="*/ 0 h 568"/>
                <a:gd name="T68" fmla="*/ 0 w 363"/>
                <a:gd name="T69" fmla="*/ 0 h 568"/>
                <a:gd name="T70" fmla="*/ 0 w 363"/>
                <a:gd name="T71" fmla="*/ 0 h 568"/>
                <a:gd name="T72" fmla="*/ 0 w 363"/>
                <a:gd name="T73" fmla="*/ 0 h 568"/>
                <a:gd name="T74" fmla="*/ 0 w 363"/>
                <a:gd name="T75" fmla="*/ 0 h 568"/>
                <a:gd name="T76" fmla="*/ 0 w 363"/>
                <a:gd name="T77" fmla="*/ 0 h 568"/>
                <a:gd name="T78" fmla="*/ 0 w 363"/>
                <a:gd name="T79" fmla="*/ 0 h 568"/>
                <a:gd name="T80" fmla="*/ 0 w 363"/>
                <a:gd name="T81" fmla="*/ 0 h 568"/>
                <a:gd name="T82" fmla="*/ 0 w 363"/>
                <a:gd name="T83" fmla="*/ 0 h 5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3" h="568">
                  <a:moveTo>
                    <a:pt x="158" y="0"/>
                  </a:moveTo>
                  <a:lnTo>
                    <a:pt x="198" y="4"/>
                  </a:lnTo>
                  <a:lnTo>
                    <a:pt x="234" y="17"/>
                  </a:lnTo>
                  <a:lnTo>
                    <a:pt x="263" y="39"/>
                  </a:lnTo>
                  <a:lnTo>
                    <a:pt x="286" y="65"/>
                  </a:lnTo>
                  <a:lnTo>
                    <a:pt x="303" y="96"/>
                  </a:lnTo>
                  <a:lnTo>
                    <a:pt x="313" y="132"/>
                  </a:lnTo>
                  <a:lnTo>
                    <a:pt x="317" y="173"/>
                  </a:lnTo>
                  <a:lnTo>
                    <a:pt x="317" y="459"/>
                  </a:lnTo>
                  <a:lnTo>
                    <a:pt x="319" y="487"/>
                  </a:lnTo>
                  <a:lnTo>
                    <a:pt x="322" y="512"/>
                  </a:lnTo>
                  <a:lnTo>
                    <a:pt x="330" y="530"/>
                  </a:lnTo>
                  <a:lnTo>
                    <a:pt x="344" y="541"/>
                  </a:lnTo>
                  <a:lnTo>
                    <a:pt x="363" y="545"/>
                  </a:lnTo>
                  <a:lnTo>
                    <a:pt x="344" y="554"/>
                  </a:lnTo>
                  <a:lnTo>
                    <a:pt x="322" y="562"/>
                  </a:lnTo>
                  <a:lnTo>
                    <a:pt x="299" y="566"/>
                  </a:lnTo>
                  <a:lnTo>
                    <a:pt x="276" y="568"/>
                  </a:lnTo>
                  <a:lnTo>
                    <a:pt x="250" y="566"/>
                  </a:lnTo>
                  <a:lnTo>
                    <a:pt x="225" y="560"/>
                  </a:lnTo>
                  <a:lnTo>
                    <a:pt x="205" y="549"/>
                  </a:lnTo>
                  <a:lnTo>
                    <a:pt x="188" y="533"/>
                  </a:lnTo>
                  <a:lnTo>
                    <a:pt x="175" y="512"/>
                  </a:lnTo>
                  <a:lnTo>
                    <a:pt x="165" y="485"/>
                  </a:lnTo>
                  <a:lnTo>
                    <a:pt x="163" y="455"/>
                  </a:lnTo>
                  <a:lnTo>
                    <a:pt x="163" y="163"/>
                  </a:lnTo>
                  <a:lnTo>
                    <a:pt x="159" y="131"/>
                  </a:lnTo>
                  <a:lnTo>
                    <a:pt x="148" y="104"/>
                  </a:lnTo>
                  <a:lnTo>
                    <a:pt x="131" y="85"/>
                  </a:lnTo>
                  <a:lnTo>
                    <a:pt x="110" y="73"/>
                  </a:lnTo>
                  <a:lnTo>
                    <a:pt x="83" y="69"/>
                  </a:lnTo>
                  <a:lnTo>
                    <a:pt x="60" y="71"/>
                  </a:lnTo>
                  <a:lnTo>
                    <a:pt x="37" y="79"/>
                  </a:lnTo>
                  <a:lnTo>
                    <a:pt x="18" y="92"/>
                  </a:lnTo>
                  <a:lnTo>
                    <a:pt x="0" y="109"/>
                  </a:lnTo>
                  <a:lnTo>
                    <a:pt x="10" y="86"/>
                  </a:lnTo>
                  <a:lnTo>
                    <a:pt x="23" y="65"/>
                  </a:lnTo>
                  <a:lnTo>
                    <a:pt x="41" y="44"/>
                  </a:lnTo>
                  <a:lnTo>
                    <a:pt x="64" y="27"/>
                  </a:lnTo>
                  <a:lnTo>
                    <a:pt x="90" y="14"/>
                  </a:lnTo>
                  <a:lnTo>
                    <a:pt x="121" y="4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44" name="Freeform 26"/>
            <p:cNvSpPr>
              <a:spLocks/>
            </p:cNvSpPr>
            <p:nvPr userDrawn="1"/>
          </p:nvSpPr>
          <p:spPr bwMode="black">
            <a:xfrm>
              <a:off x="660" y="875"/>
              <a:ext cx="20" cy="69"/>
            </a:xfrm>
            <a:custGeom>
              <a:avLst/>
              <a:gdLst>
                <a:gd name="T0" fmla="*/ 0 w 155"/>
                <a:gd name="T1" fmla="*/ 0 h 550"/>
                <a:gd name="T2" fmla="*/ 0 w 155"/>
                <a:gd name="T3" fmla="*/ 0 h 550"/>
                <a:gd name="T4" fmla="*/ 0 w 155"/>
                <a:gd name="T5" fmla="*/ 0 h 550"/>
                <a:gd name="T6" fmla="*/ 0 w 155"/>
                <a:gd name="T7" fmla="*/ 0 h 550"/>
                <a:gd name="T8" fmla="*/ 0 w 155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" h="550">
                  <a:moveTo>
                    <a:pt x="155" y="0"/>
                  </a:moveTo>
                  <a:lnTo>
                    <a:pt x="155" y="550"/>
                  </a:lnTo>
                  <a:lnTo>
                    <a:pt x="0" y="550"/>
                  </a:lnTo>
                  <a:lnTo>
                    <a:pt x="0" y="11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45" name="Freeform 27"/>
            <p:cNvSpPr>
              <a:spLocks noEditPoints="1"/>
            </p:cNvSpPr>
            <p:nvPr userDrawn="1"/>
          </p:nvSpPr>
          <p:spPr bwMode="black">
            <a:xfrm>
              <a:off x="575" y="874"/>
              <a:ext cx="71" cy="72"/>
            </a:xfrm>
            <a:custGeom>
              <a:avLst/>
              <a:gdLst>
                <a:gd name="T0" fmla="*/ 0 w 564"/>
                <a:gd name="T1" fmla="*/ 0 h 574"/>
                <a:gd name="T2" fmla="*/ 0 w 564"/>
                <a:gd name="T3" fmla="*/ 0 h 574"/>
                <a:gd name="T4" fmla="*/ 0 w 564"/>
                <a:gd name="T5" fmla="*/ 0 h 574"/>
                <a:gd name="T6" fmla="*/ 0 w 564"/>
                <a:gd name="T7" fmla="*/ 0 h 574"/>
                <a:gd name="T8" fmla="*/ 0 w 564"/>
                <a:gd name="T9" fmla="*/ 0 h 574"/>
                <a:gd name="T10" fmla="*/ 0 w 564"/>
                <a:gd name="T11" fmla="*/ 0 h 574"/>
                <a:gd name="T12" fmla="*/ 0 w 564"/>
                <a:gd name="T13" fmla="*/ 0 h 574"/>
                <a:gd name="T14" fmla="*/ 0 w 564"/>
                <a:gd name="T15" fmla="*/ 0 h 574"/>
                <a:gd name="T16" fmla="*/ 0 w 564"/>
                <a:gd name="T17" fmla="*/ 0 h 574"/>
                <a:gd name="T18" fmla="*/ 0 w 564"/>
                <a:gd name="T19" fmla="*/ 0 h 574"/>
                <a:gd name="T20" fmla="*/ 0 w 564"/>
                <a:gd name="T21" fmla="*/ 0 h 574"/>
                <a:gd name="T22" fmla="*/ 0 w 564"/>
                <a:gd name="T23" fmla="*/ 0 h 574"/>
                <a:gd name="T24" fmla="*/ 0 w 564"/>
                <a:gd name="T25" fmla="*/ 0 h 574"/>
                <a:gd name="T26" fmla="*/ 0 w 564"/>
                <a:gd name="T27" fmla="*/ 0 h 574"/>
                <a:gd name="T28" fmla="*/ 0 w 564"/>
                <a:gd name="T29" fmla="*/ 0 h 574"/>
                <a:gd name="T30" fmla="*/ 0 w 564"/>
                <a:gd name="T31" fmla="*/ 0 h 574"/>
                <a:gd name="T32" fmla="*/ 0 w 564"/>
                <a:gd name="T33" fmla="*/ 0 h 574"/>
                <a:gd name="T34" fmla="*/ 0 w 564"/>
                <a:gd name="T35" fmla="*/ 0 h 574"/>
                <a:gd name="T36" fmla="*/ 0 w 564"/>
                <a:gd name="T37" fmla="*/ 0 h 574"/>
                <a:gd name="T38" fmla="*/ 0 w 564"/>
                <a:gd name="T39" fmla="*/ 0 h 574"/>
                <a:gd name="T40" fmla="*/ 0 w 564"/>
                <a:gd name="T41" fmla="*/ 0 h 574"/>
                <a:gd name="T42" fmla="*/ 0 w 564"/>
                <a:gd name="T43" fmla="*/ 0 h 574"/>
                <a:gd name="T44" fmla="*/ 0 w 564"/>
                <a:gd name="T45" fmla="*/ 0 h 574"/>
                <a:gd name="T46" fmla="*/ 0 w 564"/>
                <a:gd name="T47" fmla="*/ 0 h 574"/>
                <a:gd name="T48" fmla="*/ 0 w 564"/>
                <a:gd name="T49" fmla="*/ 0 h 574"/>
                <a:gd name="T50" fmla="*/ 0 w 564"/>
                <a:gd name="T51" fmla="*/ 0 h 574"/>
                <a:gd name="T52" fmla="*/ 0 w 564"/>
                <a:gd name="T53" fmla="*/ 0 h 574"/>
                <a:gd name="T54" fmla="*/ 0 w 564"/>
                <a:gd name="T55" fmla="*/ 0 h 574"/>
                <a:gd name="T56" fmla="*/ 0 w 564"/>
                <a:gd name="T57" fmla="*/ 0 h 574"/>
                <a:gd name="T58" fmla="*/ 0 w 564"/>
                <a:gd name="T59" fmla="*/ 0 h 574"/>
                <a:gd name="T60" fmla="*/ 0 w 564"/>
                <a:gd name="T61" fmla="*/ 0 h 574"/>
                <a:gd name="T62" fmla="*/ 0 w 564"/>
                <a:gd name="T63" fmla="*/ 0 h 574"/>
                <a:gd name="T64" fmla="*/ 0 w 564"/>
                <a:gd name="T65" fmla="*/ 0 h 574"/>
                <a:gd name="T66" fmla="*/ 0 w 564"/>
                <a:gd name="T67" fmla="*/ 0 h 574"/>
                <a:gd name="T68" fmla="*/ 0 w 564"/>
                <a:gd name="T69" fmla="*/ 0 h 5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64" h="574">
                  <a:moveTo>
                    <a:pt x="282" y="54"/>
                  </a:moveTo>
                  <a:lnTo>
                    <a:pt x="255" y="58"/>
                  </a:lnTo>
                  <a:lnTo>
                    <a:pt x="232" y="67"/>
                  </a:lnTo>
                  <a:lnTo>
                    <a:pt x="211" y="85"/>
                  </a:lnTo>
                  <a:lnTo>
                    <a:pt x="194" y="109"/>
                  </a:lnTo>
                  <a:lnTo>
                    <a:pt x="180" y="142"/>
                  </a:lnTo>
                  <a:lnTo>
                    <a:pt x="169" y="182"/>
                  </a:lnTo>
                  <a:lnTo>
                    <a:pt x="163" y="230"/>
                  </a:lnTo>
                  <a:lnTo>
                    <a:pt x="161" y="288"/>
                  </a:lnTo>
                  <a:lnTo>
                    <a:pt x="163" y="345"/>
                  </a:lnTo>
                  <a:lnTo>
                    <a:pt x="169" y="393"/>
                  </a:lnTo>
                  <a:lnTo>
                    <a:pt x="180" y="434"/>
                  </a:lnTo>
                  <a:lnTo>
                    <a:pt x="194" y="466"/>
                  </a:lnTo>
                  <a:lnTo>
                    <a:pt x="211" y="491"/>
                  </a:lnTo>
                  <a:lnTo>
                    <a:pt x="232" y="508"/>
                  </a:lnTo>
                  <a:lnTo>
                    <a:pt x="255" y="518"/>
                  </a:lnTo>
                  <a:lnTo>
                    <a:pt x="282" y="522"/>
                  </a:lnTo>
                  <a:lnTo>
                    <a:pt x="309" y="518"/>
                  </a:lnTo>
                  <a:lnTo>
                    <a:pt x="332" y="508"/>
                  </a:lnTo>
                  <a:lnTo>
                    <a:pt x="353" y="491"/>
                  </a:lnTo>
                  <a:lnTo>
                    <a:pt x="370" y="466"/>
                  </a:lnTo>
                  <a:lnTo>
                    <a:pt x="383" y="434"/>
                  </a:lnTo>
                  <a:lnTo>
                    <a:pt x="395" y="393"/>
                  </a:lnTo>
                  <a:lnTo>
                    <a:pt x="401" y="345"/>
                  </a:lnTo>
                  <a:lnTo>
                    <a:pt x="403" y="288"/>
                  </a:lnTo>
                  <a:lnTo>
                    <a:pt x="401" y="230"/>
                  </a:lnTo>
                  <a:lnTo>
                    <a:pt x="395" y="182"/>
                  </a:lnTo>
                  <a:lnTo>
                    <a:pt x="383" y="142"/>
                  </a:lnTo>
                  <a:lnTo>
                    <a:pt x="370" y="109"/>
                  </a:lnTo>
                  <a:lnTo>
                    <a:pt x="353" y="85"/>
                  </a:lnTo>
                  <a:lnTo>
                    <a:pt x="332" y="67"/>
                  </a:lnTo>
                  <a:lnTo>
                    <a:pt x="309" y="58"/>
                  </a:lnTo>
                  <a:lnTo>
                    <a:pt x="282" y="54"/>
                  </a:lnTo>
                  <a:close/>
                  <a:moveTo>
                    <a:pt x="282" y="0"/>
                  </a:moveTo>
                  <a:lnTo>
                    <a:pt x="330" y="4"/>
                  </a:lnTo>
                  <a:lnTo>
                    <a:pt x="374" y="15"/>
                  </a:lnTo>
                  <a:lnTo>
                    <a:pt x="418" y="37"/>
                  </a:lnTo>
                  <a:lnTo>
                    <a:pt x="458" y="63"/>
                  </a:lnTo>
                  <a:lnTo>
                    <a:pt x="493" y="96"/>
                  </a:lnTo>
                  <a:lnTo>
                    <a:pt x="521" y="136"/>
                  </a:lnTo>
                  <a:lnTo>
                    <a:pt x="545" y="180"/>
                  </a:lnTo>
                  <a:lnTo>
                    <a:pt x="558" y="232"/>
                  </a:lnTo>
                  <a:lnTo>
                    <a:pt x="564" y="288"/>
                  </a:lnTo>
                  <a:lnTo>
                    <a:pt x="558" y="343"/>
                  </a:lnTo>
                  <a:lnTo>
                    <a:pt x="545" y="395"/>
                  </a:lnTo>
                  <a:lnTo>
                    <a:pt x="521" y="439"/>
                  </a:lnTo>
                  <a:lnTo>
                    <a:pt x="493" y="480"/>
                  </a:lnTo>
                  <a:lnTo>
                    <a:pt x="458" y="512"/>
                  </a:lnTo>
                  <a:lnTo>
                    <a:pt x="418" y="539"/>
                  </a:lnTo>
                  <a:lnTo>
                    <a:pt x="374" y="558"/>
                  </a:lnTo>
                  <a:lnTo>
                    <a:pt x="330" y="570"/>
                  </a:lnTo>
                  <a:lnTo>
                    <a:pt x="282" y="574"/>
                  </a:lnTo>
                  <a:lnTo>
                    <a:pt x="234" y="570"/>
                  </a:lnTo>
                  <a:lnTo>
                    <a:pt x="190" y="558"/>
                  </a:lnTo>
                  <a:lnTo>
                    <a:pt x="146" y="539"/>
                  </a:lnTo>
                  <a:lnTo>
                    <a:pt x="105" y="512"/>
                  </a:lnTo>
                  <a:lnTo>
                    <a:pt x="71" y="480"/>
                  </a:lnTo>
                  <a:lnTo>
                    <a:pt x="42" y="439"/>
                  </a:lnTo>
                  <a:lnTo>
                    <a:pt x="19" y="395"/>
                  </a:lnTo>
                  <a:lnTo>
                    <a:pt x="6" y="343"/>
                  </a:lnTo>
                  <a:lnTo>
                    <a:pt x="0" y="288"/>
                  </a:lnTo>
                  <a:lnTo>
                    <a:pt x="6" y="232"/>
                  </a:lnTo>
                  <a:lnTo>
                    <a:pt x="19" y="180"/>
                  </a:lnTo>
                  <a:lnTo>
                    <a:pt x="42" y="136"/>
                  </a:lnTo>
                  <a:lnTo>
                    <a:pt x="71" y="96"/>
                  </a:lnTo>
                  <a:lnTo>
                    <a:pt x="105" y="63"/>
                  </a:lnTo>
                  <a:lnTo>
                    <a:pt x="146" y="37"/>
                  </a:lnTo>
                  <a:lnTo>
                    <a:pt x="190" y="15"/>
                  </a:lnTo>
                  <a:lnTo>
                    <a:pt x="234" y="4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46" name="Freeform 28"/>
            <p:cNvSpPr>
              <a:spLocks/>
            </p:cNvSpPr>
            <p:nvPr userDrawn="1"/>
          </p:nvSpPr>
          <p:spPr bwMode="black">
            <a:xfrm>
              <a:off x="737" y="875"/>
              <a:ext cx="58" cy="70"/>
            </a:xfrm>
            <a:custGeom>
              <a:avLst/>
              <a:gdLst>
                <a:gd name="T0" fmla="*/ 0 w 468"/>
                <a:gd name="T1" fmla="*/ 0 h 560"/>
                <a:gd name="T2" fmla="*/ 0 w 468"/>
                <a:gd name="T3" fmla="*/ 0 h 560"/>
                <a:gd name="T4" fmla="*/ 0 w 468"/>
                <a:gd name="T5" fmla="*/ 0 h 560"/>
                <a:gd name="T6" fmla="*/ 0 w 468"/>
                <a:gd name="T7" fmla="*/ 0 h 560"/>
                <a:gd name="T8" fmla="*/ 0 w 468"/>
                <a:gd name="T9" fmla="*/ 0 h 560"/>
                <a:gd name="T10" fmla="*/ 0 w 468"/>
                <a:gd name="T11" fmla="*/ 0 h 560"/>
                <a:gd name="T12" fmla="*/ 0 w 468"/>
                <a:gd name="T13" fmla="*/ 0 h 560"/>
                <a:gd name="T14" fmla="*/ 0 w 468"/>
                <a:gd name="T15" fmla="*/ 0 h 560"/>
                <a:gd name="T16" fmla="*/ 0 w 468"/>
                <a:gd name="T17" fmla="*/ 0 h 560"/>
                <a:gd name="T18" fmla="*/ 0 w 468"/>
                <a:gd name="T19" fmla="*/ 0 h 560"/>
                <a:gd name="T20" fmla="*/ 0 w 468"/>
                <a:gd name="T21" fmla="*/ 0 h 560"/>
                <a:gd name="T22" fmla="*/ 0 w 468"/>
                <a:gd name="T23" fmla="*/ 0 h 560"/>
                <a:gd name="T24" fmla="*/ 0 w 468"/>
                <a:gd name="T25" fmla="*/ 0 h 560"/>
                <a:gd name="T26" fmla="*/ 0 w 468"/>
                <a:gd name="T27" fmla="*/ 0 h 560"/>
                <a:gd name="T28" fmla="*/ 0 w 468"/>
                <a:gd name="T29" fmla="*/ 0 h 560"/>
                <a:gd name="T30" fmla="*/ 0 w 468"/>
                <a:gd name="T31" fmla="*/ 0 h 560"/>
                <a:gd name="T32" fmla="*/ 0 w 468"/>
                <a:gd name="T33" fmla="*/ 0 h 560"/>
                <a:gd name="T34" fmla="*/ 0 w 468"/>
                <a:gd name="T35" fmla="*/ 0 h 560"/>
                <a:gd name="T36" fmla="*/ 0 w 468"/>
                <a:gd name="T37" fmla="*/ 0 h 560"/>
                <a:gd name="T38" fmla="*/ 0 w 468"/>
                <a:gd name="T39" fmla="*/ 0 h 560"/>
                <a:gd name="T40" fmla="*/ 0 w 468"/>
                <a:gd name="T41" fmla="*/ 0 h 560"/>
                <a:gd name="T42" fmla="*/ 0 w 468"/>
                <a:gd name="T43" fmla="*/ 0 h 560"/>
                <a:gd name="T44" fmla="*/ 0 w 468"/>
                <a:gd name="T45" fmla="*/ 0 h 560"/>
                <a:gd name="T46" fmla="*/ 0 w 468"/>
                <a:gd name="T47" fmla="*/ 0 h 560"/>
                <a:gd name="T48" fmla="*/ 0 w 468"/>
                <a:gd name="T49" fmla="*/ 0 h 560"/>
                <a:gd name="T50" fmla="*/ 0 w 468"/>
                <a:gd name="T51" fmla="*/ 0 h 560"/>
                <a:gd name="T52" fmla="*/ 0 w 468"/>
                <a:gd name="T53" fmla="*/ 0 h 560"/>
                <a:gd name="T54" fmla="*/ 0 w 468"/>
                <a:gd name="T55" fmla="*/ 0 h 560"/>
                <a:gd name="T56" fmla="*/ 0 w 468"/>
                <a:gd name="T57" fmla="*/ 0 h 560"/>
                <a:gd name="T58" fmla="*/ 0 w 468"/>
                <a:gd name="T59" fmla="*/ 0 h 560"/>
                <a:gd name="T60" fmla="*/ 0 w 468"/>
                <a:gd name="T61" fmla="*/ 0 h 560"/>
                <a:gd name="T62" fmla="*/ 0 w 468"/>
                <a:gd name="T63" fmla="*/ 0 h 560"/>
                <a:gd name="T64" fmla="*/ 0 w 468"/>
                <a:gd name="T65" fmla="*/ 0 h 560"/>
                <a:gd name="T66" fmla="*/ 0 w 468"/>
                <a:gd name="T67" fmla="*/ 0 h 560"/>
                <a:gd name="T68" fmla="*/ 0 w 468"/>
                <a:gd name="T69" fmla="*/ 0 h 560"/>
                <a:gd name="T70" fmla="*/ 0 w 468"/>
                <a:gd name="T71" fmla="*/ 0 h 560"/>
                <a:gd name="T72" fmla="*/ 0 w 468"/>
                <a:gd name="T73" fmla="*/ 0 h 560"/>
                <a:gd name="T74" fmla="*/ 0 w 468"/>
                <a:gd name="T75" fmla="*/ 0 h 560"/>
                <a:gd name="T76" fmla="*/ 0 w 468"/>
                <a:gd name="T77" fmla="*/ 0 h 56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68" h="560">
                  <a:moveTo>
                    <a:pt x="211" y="0"/>
                  </a:moveTo>
                  <a:lnTo>
                    <a:pt x="242" y="2"/>
                  </a:lnTo>
                  <a:lnTo>
                    <a:pt x="273" y="6"/>
                  </a:lnTo>
                  <a:lnTo>
                    <a:pt x="301" y="11"/>
                  </a:lnTo>
                  <a:lnTo>
                    <a:pt x="330" y="23"/>
                  </a:lnTo>
                  <a:lnTo>
                    <a:pt x="355" y="38"/>
                  </a:lnTo>
                  <a:lnTo>
                    <a:pt x="378" y="57"/>
                  </a:lnTo>
                  <a:lnTo>
                    <a:pt x="397" y="84"/>
                  </a:lnTo>
                  <a:lnTo>
                    <a:pt x="413" y="115"/>
                  </a:lnTo>
                  <a:lnTo>
                    <a:pt x="420" y="153"/>
                  </a:lnTo>
                  <a:lnTo>
                    <a:pt x="424" y="197"/>
                  </a:lnTo>
                  <a:lnTo>
                    <a:pt x="424" y="451"/>
                  </a:lnTo>
                  <a:lnTo>
                    <a:pt x="426" y="479"/>
                  </a:lnTo>
                  <a:lnTo>
                    <a:pt x="430" y="504"/>
                  </a:lnTo>
                  <a:lnTo>
                    <a:pt x="438" y="522"/>
                  </a:lnTo>
                  <a:lnTo>
                    <a:pt x="449" y="533"/>
                  </a:lnTo>
                  <a:lnTo>
                    <a:pt x="468" y="537"/>
                  </a:lnTo>
                  <a:lnTo>
                    <a:pt x="443" y="550"/>
                  </a:lnTo>
                  <a:lnTo>
                    <a:pt x="415" y="558"/>
                  </a:lnTo>
                  <a:lnTo>
                    <a:pt x="386" y="560"/>
                  </a:lnTo>
                  <a:lnTo>
                    <a:pt x="361" y="558"/>
                  </a:lnTo>
                  <a:lnTo>
                    <a:pt x="340" y="552"/>
                  </a:lnTo>
                  <a:lnTo>
                    <a:pt x="321" y="541"/>
                  </a:lnTo>
                  <a:lnTo>
                    <a:pt x="303" y="525"/>
                  </a:lnTo>
                  <a:lnTo>
                    <a:pt x="292" y="504"/>
                  </a:lnTo>
                  <a:lnTo>
                    <a:pt x="284" y="477"/>
                  </a:lnTo>
                  <a:lnTo>
                    <a:pt x="282" y="447"/>
                  </a:lnTo>
                  <a:lnTo>
                    <a:pt x="282" y="257"/>
                  </a:lnTo>
                  <a:lnTo>
                    <a:pt x="236" y="282"/>
                  </a:lnTo>
                  <a:lnTo>
                    <a:pt x="200" y="307"/>
                  </a:lnTo>
                  <a:lnTo>
                    <a:pt x="173" y="334"/>
                  </a:lnTo>
                  <a:lnTo>
                    <a:pt x="156" y="360"/>
                  </a:lnTo>
                  <a:lnTo>
                    <a:pt x="146" y="389"/>
                  </a:lnTo>
                  <a:lnTo>
                    <a:pt x="142" y="422"/>
                  </a:lnTo>
                  <a:lnTo>
                    <a:pt x="146" y="449"/>
                  </a:lnTo>
                  <a:lnTo>
                    <a:pt x="154" y="470"/>
                  </a:lnTo>
                  <a:lnTo>
                    <a:pt x="167" y="485"/>
                  </a:lnTo>
                  <a:lnTo>
                    <a:pt x="183" y="497"/>
                  </a:lnTo>
                  <a:lnTo>
                    <a:pt x="200" y="500"/>
                  </a:lnTo>
                  <a:lnTo>
                    <a:pt x="217" y="502"/>
                  </a:lnTo>
                  <a:lnTo>
                    <a:pt x="234" y="497"/>
                  </a:lnTo>
                  <a:lnTo>
                    <a:pt x="250" y="489"/>
                  </a:lnTo>
                  <a:lnTo>
                    <a:pt x="263" y="476"/>
                  </a:lnTo>
                  <a:lnTo>
                    <a:pt x="250" y="504"/>
                  </a:lnTo>
                  <a:lnTo>
                    <a:pt x="231" y="527"/>
                  </a:lnTo>
                  <a:lnTo>
                    <a:pt x="206" y="545"/>
                  </a:lnTo>
                  <a:lnTo>
                    <a:pt x="175" y="556"/>
                  </a:lnTo>
                  <a:lnTo>
                    <a:pt x="142" y="560"/>
                  </a:lnTo>
                  <a:lnTo>
                    <a:pt x="104" y="556"/>
                  </a:lnTo>
                  <a:lnTo>
                    <a:pt x="71" y="543"/>
                  </a:lnTo>
                  <a:lnTo>
                    <a:pt x="43" y="523"/>
                  </a:lnTo>
                  <a:lnTo>
                    <a:pt x="20" y="497"/>
                  </a:lnTo>
                  <a:lnTo>
                    <a:pt x="6" y="464"/>
                  </a:lnTo>
                  <a:lnTo>
                    <a:pt x="0" y="428"/>
                  </a:lnTo>
                  <a:lnTo>
                    <a:pt x="4" y="391"/>
                  </a:lnTo>
                  <a:lnTo>
                    <a:pt x="18" y="360"/>
                  </a:lnTo>
                  <a:lnTo>
                    <a:pt x="39" y="334"/>
                  </a:lnTo>
                  <a:lnTo>
                    <a:pt x="66" y="311"/>
                  </a:lnTo>
                  <a:lnTo>
                    <a:pt x="96" y="289"/>
                  </a:lnTo>
                  <a:lnTo>
                    <a:pt x="131" y="270"/>
                  </a:lnTo>
                  <a:lnTo>
                    <a:pt x="167" y="253"/>
                  </a:lnTo>
                  <a:lnTo>
                    <a:pt x="208" y="238"/>
                  </a:lnTo>
                  <a:lnTo>
                    <a:pt x="246" y="220"/>
                  </a:lnTo>
                  <a:lnTo>
                    <a:pt x="282" y="203"/>
                  </a:lnTo>
                  <a:lnTo>
                    <a:pt x="282" y="149"/>
                  </a:lnTo>
                  <a:lnTo>
                    <a:pt x="278" y="119"/>
                  </a:lnTo>
                  <a:lnTo>
                    <a:pt x="267" y="94"/>
                  </a:lnTo>
                  <a:lnTo>
                    <a:pt x="248" y="77"/>
                  </a:lnTo>
                  <a:lnTo>
                    <a:pt x="221" y="67"/>
                  </a:lnTo>
                  <a:lnTo>
                    <a:pt x="186" y="63"/>
                  </a:lnTo>
                  <a:lnTo>
                    <a:pt x="156" y="65"/>
                  </a:lnTo>
                  <a:lnTo>
                    <a:pt x="123" y="71"/>
                  </a:lnTo>
                  <a:lnTo>
                    <a:pt x="92" y="78"/>
                  </a:lnTo>
                  <a:lnTo>
                    <a:pt x="66" y="88"/>
                  </a:lnTo>
                  <a:lnTo>
                    <a:pt x="66" y="23"/>
                  </a:lnTo>
                  <a:lnTo>
                    <a:pt x="91" y="15"/>
                  </a:lnTo>
                  <a:lnTo>
                    <a:pt x="125" y="7"/>
                  </a:lnTo>
                  <a:lnTo>
                    <a:pt x="167" y="2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47" name="Freeform 29"/>
            <p:cNvSpPr>
              <a:spLocks/>
            </p:cNvSpPr>
            <p:nvPr userDrawn="1"/>
          </p:nvSpPr>
          <p:spPr bwMode="black">
            <a:xfrm>
              <a:off x="418" y="875"/>
              <a:ext cx="58" cy="70"/>
            </a:xfrm>
            <a:custGeom>
              <a:avLst/>
              <a:gdLst>
                <a:gd name="T0" fmla="*/ 0 w 468"/>
                <a:gd name="T1" fmla="*/ 0 h 560"/>
                <a:gd name="T2" fmla="*/ 0 w 468"/>
                <a:gd name="T3" fmla="*/ 0 h 560"/>
                <a:gd name="T4" fmla="*/ 0 w 468"/>
                <a:gd name="T5" fmla="*/ 0 h 560"/>
                <a:gd name="T6" fmla="*/ 0 w 468"/>
                <a:gd name="T7" fmla="*/ 0 h 560"/>
                <a:gd name="T8" fmla="*/ 0 w 468"/>
                <a:gd name="T9" fmla="*/ 0 h 560"/>
                <a:gd name="T10" fmla="*/ 0 w 468"/>
                <a:gd name="T11" fmla="*/ 0 h 560"/>
                <a:gd name="T12" fmla="*/ 0 w 468"/>
                <a:gd name="T13" fmla="*/ 0 h 560"/>
                <a:gd name="T14" fmla="*/ 0 w 468"/>
                <a:gd name="T15" fmla="*/ 0 h 560"/>
                <a:gd name="T16" fmla="*/ 0 w 468"/>
                <a:gd name="T17" fmla="*/ 0 h 560"/>
                <a:gd name="T18" fmla="*/ 0 w 468"/>
                <a:gd name="T19" fmla="*/ 0 h 560"/>
                <a:gd name="T20" fmla="*/ 0 w 468"/>
                <a:gd name="T21" fmla="*/ 0 h 560"/>
                <a:gd name="T22" fmla="*/ 0 w 468"/>
                <a:gd name="T23" fmla="*/ 0 h 560"/>
                <a:gd name="T24" fmla="*/ 0 w 468"/>
                <a:gd name="T25" fmla="*/ 0 h 560"/>
                <a:gd name="T26" fmla="*/ 0 w 468"/>
                <a:gd name="T27" fmla="*/ 0 h 560"/>
                <a:gd name="T28" fmla="*/ 0 w 468"/>
                <a:gd name="T29" fmla="*/ 0 h 560"/>
                <a:gd name="T30" fmla="*/ 0 w 468"/>
                <a:gd name="T31" fmla="*/ 0 h 560"/>
                <a:gd name="T32" fmla="*/ 0 w 468"/>
                <a:gd name="T33" fmla="*/ 0 h 560"/>
                <a:gd name="T34" fmla="*/ 0 w 468"/>
                <a:gd name="T35" fmla="*/ 0 h 560"/>
                <a:gd name="T36" fmla="*/ 0 w 468"/>
                <a:gd name="T37" fmla="*/ 0 h 560"/>
                <a:gd name="T38" fmla="*/ 0 w 468"/>
                <a:gd name="T39" fmla="*/ 0 h 560"/>
                <a:gd name="T40" fmla="*/ 0 w 468"/>
                <a:gd name="T41" fmla="*/ 0 h 560"/>
                <a:gd name="T42" fmla="*/ 0 w 468"/>
                <a:gd name="T43" fmla="*/ 0 h 560"/>
                <a:gd name="T44" fmla="*/ 0 w 468"/>
                <a:gd name="T45" fmla="*/ 0 h 560"/>
                <a:gd name="T46" fmla="*/ 0 w 468"/>
                <a:gd name="T47" fmla="*/ 0 h 560"/>
                <a:gd name="T48" fmla="*/ 0 w 468"/>
                <a:gd name="T49" fmla="*/ 0 h 560"/>
                <a:gd name="T50" fmla="*/ 0 w 468"/>
                <a:gd name="T51" fmla="*/ 0 h 560"/>
                <a:gd name="T52" fmla="*/ 0 w 468"/>
                <a:gd name="T53" fmla="*/ 0 h 560"/>
                <a:gd name="T54" fmla="*/ 0 w 468"/>
                <a:gd name="T55" fmla="*/ 0 h 560"/>
                <a:gd name="T56" fmla="*/ 0 w 468"/>
                <a:gd name="T57" fmla="*/ 0 h 560"/>
                <a:gd name="T58" fmla="*/ 0 w 468"/>
                <a:gd name="T59" fmla="*/ 0 h 560"/>
                <a:gd name="T60" fmla="*/ 0 w 468"/>
                <a:gd name="T61" fmla="*/ 0 h 560"/>
                <a:gd name="T62" fmla="*/ 0 w 468"/>
                <a:gd name="T63" fmla="*/ 0 h 560"/>
                <a:gd name="T64" fmla="*/ 0 w 468"/>
                <a:gd name="T65" fmla="*/ 0 h 560"/>
                <a:gd name="T66" fmla="*/ 0 w 468"/>
                <a:gd name="T67" fmla="*/ 0 h 560"/>
                <a:gd name="T68" fmla="*/ 0 w 468"/>
                <a:gd name="T69" fmla="*/ 0 h 560"/>
                <a:gd name="T70" fmla="*/ 0 w 468"/>
                <a:gd name="T71" fmla="*/ 0 h 560"/>
                <a:gd name="T72" fmla="*/ 0 w 468"/>
                <a:gd name="T73" fmla="*/ 0 h 560"/>
                <a:gd name="T74" fmla="*/ 0 w 468"/>
                <a:gd name="T75" fmla="*/ 0 h 560"/>
                <a:gd name="T76" fmla="*/ 0 w 468"/>
                <a:gd name="T77" fmla="*/ 0 h 560"/>
                <a:gd name="T78" fmla="*/ 0 w 468"/>
                <a:gd name="T79" fmla="*/ 0 h 5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68" h="560">
                  <a:moveTo>
                    <a:pt x="211" y="0"/>
                  </a:moveTo>
                  <a:lnTo>
                    <a:pt x="242" y="2"/>
                  </a:lnTo>
                  <a:lnTo>
                    <a:pt x="272" y="6"/>
                  </a:lnTo>
                  <a:lnTo>
                    <a:pt x="303" y="11"/>
                  </a:lnTo>
                  <a:lnTo>
                    <a:pt x="330" y="23"/>
                  </a:lnTo>
                  <a:lnTo>
                    <a:pt x="357" y="38"/>
                  </a:lnTo>
                  <a:lnTo>
                    <a:pt x="380" y="57"/>
                  </a:lnTo>
                  <a:lnTo>
                    <a:pt x="399" y="84"/>
                  </a:lnTo>
                  <a:lnTo>
                    <a:pt x="412" y="115"/>
                  </a:lnTo>
                  <a:lnTo>
                    <a:pt x="422" y="153"/>
                  </a:lnTo>
                  <a:lnTo>
                    <a:pt x="426" y="197"/>
                  </a:lnTo>
                  <a:lnTo>
                    <a:pt x="426" y="451"/>
                  </a:lnTo>
                  <a:lnTo>
                    <a:pt x="428" y="479"/>
                  </a:lnTo>
                  <a:lnTo>
                    <a:pt x="432" y="504"/>
                  </a:lnTo>
                  <a:lnTo>
                    <a:pt x="437" y="522"/>
                  </a:lnTo>
                  <a:lnTo>
                    <a:pt x="451" y="533"/>
                  </a:lnTo>
                  <a:lnTo>
                    <a:pt x="468" y="537"/>
                  </a:lnTo>
                  <a:lnTo>
                    <a:pt x="451" y="546"/>
                  </a:lnTo>
                  <a:lnTo>
                    <a:pt x="430" y="554"/>
                  </a:lnTo>
                  <a:lnTo>
                    <a:pt x="409" y="558"/>
                  </a:lnTo>
                  <a:lnTo>
                    <a:pt x="388" y="560"/>
                  </a:lnTo>
                  <a:lnTo>
                    <a:pt x="363" y="558"/>
                  </a:lnTo>
                  <a:lnTo>
                    <a:pt x="340" y="552"/>
                  </a:lnTo>
                  <a:lnTo>
                    <a:pt x="320" y="541"/>
                  </a:lnTo>
                  <a:lnTo>
                    <a:pt x="305" y="525"/>
                  </a:lnTo>
                  <a:lnTo>
                    <a:pt x="292" y="504"/>
                  </a:lnTo>
                  <a:lnTo>
                    <a:pt x="284" y="477"/>
                  </a:lnTo>
                  <a:lnTo>
                    <a:pt x="282" y="447"/>
                  </a:lnTo>
                  <a:lnTo>
                    <a:pt x="282" y="257"/>
                  </a:lnTo>
                  <a:lnTo>
                    <a:pt x="236" y="282"/>
                  </a:lnTo>
                  <a:lnTo>
                    <a:pt x="200" y="307"/>
                  </a:lnTo>
                  <a:lnTo>
                    <a:pt x="173" y="334"/>
                  </a:lnTo>
                  <a:lnTo>
                    <a:pt x="156" y="360"/>
                  </a:lnTo>
                  <a:lnTo>
                    <a:pt x="146" y="389"/>
                  </a:lnTo>
                  <a:lnTo>
                    <a:pt x="142" y="422"/>
                  </a:lnTo>
                  <a:lnTo>
                    <a:pt x="146" y="449"/>
                  </a:lnTo>
                  <a:lnTo>
                    <a:pt x="154" y="470"/>
                  </a:lnTo>
                  <a:lnTo>
                    <a:pt x="167" y="485"/>
                  </a:lnTo>
                  <a:lnTo>
                    <a:pt x="182" y="497"/>
                  </a:lnTo>
                  <a:lnTo>
                    <a:pt x="200" y="500"/>
                  </a:lnTo>
                  <a:lnTo>
                    <a:pt x="217" y="502"/>
                  </a:lnTo>
                  <a:lnTo>
                    <a:pt x="234" y="497"/>
                  </a:lnTo>
                  <a:lnTo>
                    <a:pt x="249" y="489"/>
                  </a:lnTo>
                  <a:lnTo>
                    <a:pt x="263" y="476"/>
                  </a:lnTo>
                  <a:lnTo>
                    <a:pt x="249" y="504"/>
                  </a:lnTo>
                  <a:lnTo>
                    <a:pt x="230" y="527"/>
                  </a:lnTo>
                  <a:lnTo>
                    <a:pt x="205" y="545"/>
                  </a:lnTo>
                  <a:lnTo>
                    <a:pt x="177" y="556"/>
                  </a:lnTo>
                  <a:lnTo>
                    <a:pt x="144" y="560"/>
                  </a:lnTo>
                  <a:lnTo>
                    <a:pt x="106" y="556"/>
                  </a:lnTo>
                  <a:lnTo>
                    <a:pt x="71" y="543"/>
                  </a:lnTo>
                  <a:lnTo>
                    <a:pt x="42" y="523"/>
                  </a:lnTo>
                  <a:lnTo>
                    <a:pt x="19" y="497"/>
                  </a:lnTo>
                  <a:lnTo>
                    <a:pt x="6" y="464"/>
                  </a:lnTo>
                  <a:lnTo>
                    <a:pt x="0" y="428"/>
                  </a:lnTo>
                  <a:lnTo>
                    <a:pt x="4" y="391"/>
                  </a:lnTo>
                  <a:lnTo>
                    <a:pt x="17" y="360"/>
                  </a:lnTo>
                  <a:lnTo>
                    <a:pt x="39" y="334"/>
                  </a:lnTo>
                  <a:lnTo>
                    <a:pt x="65" y="311"/>
                  </a:lnTo>
                  <a:lnTo>
                    <a:pt x="96" y="289"/>
                  </a:lnTo>
                  <a:lnTo>
                    <a:pt x="131" y="270"/>
                  </a:lnTo>
                  <a:lnTo>
                    <a:pt x="169" y="253"/>
                  </a:lnTo>
                  <a:lnTo>
                    <a:pt x="207" y="238"/>
                  </a:lnTo>
                  <a:lnTo>
                    <a:pt x="246" y="220"/>
                  </a:lnTo>
                  <a:lnTo>
                    <a:pt x="282" y="203"/>
                  </a:lnTo>
                  <a:lnTo>
                    <a:pt x="282" y="149"/>
                  </a:lnTo>
                  <a:lnTo>
                    <a:pt x="278" y="119"/>
                  </a:lnTo>
                  <a:lnTo>
                    <a:pt x="267" y="94"/>
                  </a:lnTo>
                  <a:lnTo>
                    <a:pt x="248" y="77"/>
                  </a:lnTo>
                  <a:lnTo>
                    <a:pt x="221" y="67"/>
                  </a:lnTo>
                  <a:lnTo>
                    <a:pt x="186" y="63"/>
                  </a:lnTo>
                  <a:lnTo>
                    <a:pt x="157" y="65"/>
                  </a:lnTo>
                  <a:lnTo>
                    <a:pt x="125" y="71"/>
                  </a:lnTo>
                  <a:lnTo>
                    <a:pt x="94" y="78"/>
                  </a:lnTo>
                  <a:lnTo>
                    <a:pt x="65" y="88"/>
                  </a:lnTo>
                  <a:lnTo>
                    <a:pt x="65" y="23"/>
                  </a:lnTo>
                  <a:lnTo>
                    <a:pt x="85" y="17"/>
                  </a:lnTo>
                  <a:lnTo>
                    <a:pt x="111" y="11"/>
                  </a:lnTo>
                  <a:lnTo>
                    <a:pt x="142" y="6"/>
                  </a:lnTo>
                  <a:lnTo>
                    <a:pt x="177" y="2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  <p:sp>
          <p:nvSpPr>
            <p:cNvPr id="1048" name="Freeform 30"/>
            <p:cNvSpPr>
              <a:spLocks/>
            </p:cNvSpPr>
            <p:nvPr userDrawn="1"/>
          </p:nvSpPr>
          <p:spPr bwMode="black">
            <a:xfrm>
              <a:off x="310" y="839"/>
              <a:ext cx="93" cy="107"/>
            </a:xfrm>
            <a:custGeom>
              <a:avLst/>
              <a:gdLst>
                <a:gd name="T0" fmla="*/ 0 w 744"/>
                <a:gd name="T1" fmla="*/ 0 h 854"/>
                <a:gd name="T2" fmla="*/ 0 w 744"/>
                <a:gd name="T3" fmla="*/ 0 h 854"/>
                <a:gd name="T4" fmla="*/ 0 w 744"/>
                <a:gd name="T5" fmla="*/ 0 h 854"/>
                <a:gd name="T6" fmla="*/ 0 w 744"/>
                <a:gd name="T7" fmla="*/ 0 h 854"/>
                <a:gd name="T8" fmla="*/ 0 w 744"/>
                <a:gd name="T9" fmla="*/ 0 h 854"/>
                <a:gd name="T10" fmla="*/ 0 w 744"/>
                <a:gd name="T11" fmla="*/ 0 h 854"/>
                <a:gd name="T12" fmla="*/ 0 w 744"/>
                <a:gd name="T13" fmla="*/ 0 h 854"/>
                <a:gd name="T14" fmla="*/ 0 w 744"/>
                <a:gd name="T15" fmla="*/ 0 h 854"/>
                <a:gd name="T16" fmla="*/ 0 w 744"/>
                <a:gd name="T17" fmla="*/ 0 h 854"/>
                <a:gd name="T18" fmla="*/ 0 w 744"/>
                <a:gd name="T19" fmla="*/ 0 h 854"/>
                <a:gd name="T20" fmla="*/ 0 w 744"/>
                <a:gd name="T21" fmla="*/ 0 h 8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44" h="854">
                  <a:moveTo>
                    <a:pt x="0" y="0"/>
                  </a:moveTo>
                  <a:lnTo>
                    <a:pt x="38" y="0"/>
                  </a:lnTo>
                  <a:lnTo>
                    <a:pt x="652" y="585"/>
                  </a:lnTo>
                  <a:lnTo>
                    <a:pt x="652" y="10"/>
                  </a:lnTo>
                  <a:lnTo>
                    <a:pt x="744" y="10"/>
                  </a:lnTo>
                  <a:lnTo>
                    <a:pt x="744" y="854"/>
                  </a:lnTo>
                  <a:lnTo>
                    <a:pt x="710" y="854"/>
                  </a:lnTo>
                  <a:lnTo>
                    <a:pt x="100" y="273"/>
                  </a:lnTo>
                  <a:lnTo>
                    <a:pt x="100" y="844"/>
                  </a:lnTo>
                  <a:lnTo>
                    <a:pt x="0" y="8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44463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295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544513" indent="-544513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057275" indent="-511175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2pPr>
      <a:lvl3pPr marL="1600200" indent="-541338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3pPr>
      <a:lvl4pPr marL="2105025" indent="-503238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4pPr>
      <a:lvl5pPr marL="2628900" indent="-522288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5pPr>
      <a:lvl6pPr marL="3086100" indent="-522288" algn="l" rtl="0" eaLnBrk="1" fontAlgn="base" hangingPunct="1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6pPr>
      <a:lvl7pPr marL="3543300" indent="-522288" algn="l" rtl="0" eaLnBrk="1" fontAlgn="base" hangingPunct="1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7pPr>
      <a:lvl8pPr marL="4000500" indent="-522288" algn="l" rtl="0" eaLnBrk="1" fontAlgn="base" hangingPunct="1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8pPr>
      <a:lvl9pPr marL="4457700" indent="-522288" algn="l" rtl="0" eaLnBrk="1" fontAlgn="base" hangingPunct="1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87575" y="344488"/>
            <a:ext cx="6677025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87575" y="2157413"/>
            <a:ext cx="6499225" cy="394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5975" y="6435725"/>
            <a:ext cx="1511300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B399BC-A4BC-452C-A6B4-A56190C7A176}" type="datetime3">
              <a:rPr lang="en-US">
                <a:solidFill>
                  <a:srgbClr val="44463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 July 2016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87575" y="6435725"/>
            <a:ext cx="4533900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4463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8313" y="6435725"/>
            <a:ext cx="495300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6710A3-C690-4C34-89B3-FAE164A2070C}" type="slidenum">
              <a:rPr lang="en-US">
                <a:solidFill>
                  <a:srgbClr val="44463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4463E"/>
              </a:solidFill>
            </a:endParaRPr>
          </a:p>
        </p:txBody>
      </p:sp>
      <p:sp>
        <p:nvSpPr>
          <p:cNvPr id="1031" name="Freeform 14"/>
          <p:cNvSpPr>
            <a:spLocks/>
          </p:cNvSpPr>
          <p:nvPr/>
        </p:nvSpPr>
        <p:spPr bwMode="black">
          <a:xfrm>
            <a:off x="474663" y="458788"/>
            <a:ext cx="788987" cy="788987"/>
          </a:xfrm>
          <a:custGeom>
            <a:avLst/>
            <a:gdLst>
              <a:gd name="T0" fmla="*/ 2147483647 w 3967"/>
              <a:gd name="T1" fmla="*/ 2147483647 h 3970"/>
              <a:gd name="T2" fmla="*/ 2147483647 w 3967"/>
              <a:gd name="T3" fmla="*/ 2147483647 h 3970"/>
              <a:gd name="T4" fmla="*/ 2147483647 w 3967"/>
              <a:gd name="T5" fmla="*/ 2147483647 h 3970"/>
              <a:gd name="T6" fmla="*/ 2147483647 w 3967"/>
              <a:gd name="T7" fmla="*/ 2147483647 h 3970"/>
              <a:gd name="T8" fmla="*/ 2147483647 w 3967"/>
              <a:gd name="T9" fmla="*/ 2147483647 h 3970"/>
              <a:gd name="T10" fmla="*/ 2147483647 w 3967"/>
              <a:gd name="T11" fmla="*/ 2147483647 h 3970"/>
              <a:gd name="T12" fmla="*/ 2147483647 w 3967"/>
              <a:gd name="T13" fmla="*/ 2147483647 h 3970"/>
              <a:gd name="T14" fmla="*/ 2147483647 w 3967"/>
              <a:gd name="T15" fmla="*/ 2147483647 h 3970"/>
              <a:gd name="T16" fmla="*/ 2147483647 w 3967"/>
              <a:gd name="T17" fmla="*/ 2147483647 h 3970"/>
              <a:gd name="T18" fmla="*/ 2147483647 w 3967"/>
              <a:gd name="T19" fmla="*/ 2147483647 h 3970"/>
              <a:gd name="T20" fmla="*/ 2147483647 w 3967"/>
              <a:gd name="T21" fmla="*/ 2147483647 h 3970"/>
              <a:gd name="T22" fmla="*/ 2147483647 w 3967"/>
              <a:gd name="T23" fmla="*/ 2147483647 h 3970"/>
              <a:gd name="T24" fmla="*/ 2147483647 w 3967"/>
              <a:gd name="T25" fmla="*/ 2147483647 h 3970"/>
              <a:gd name="T26" fmla="*/ 2147483647 w 3967"/>
              <a:gd name="T27" fmla="*/ 2147483647 h 3970"/>
              <a:gd name="T28" fmla="*/ 2147483647 w 3967"/>
              <a:gd name="T29" fmla="*/ 2147483647 h 3970"/>
              <a:gd name="T30" fmla="*/ 2147483647 w 3967"/>
              <a:gd name="T31" fmla="*/ 2147483647 h 3970"/>
              <a:gd name="T32" fmla="*/ 2147483647 w 3967"/>
              <a:gd name="T33" fmla="*/ 2147483647 h 3970"/>
              <a:gd name="T34" fmla="*/ 2147483647 w 3967"/>
              <a:gd name="T35" fmla="*/ 2147483647 h 3970"/>
              <a:gd name="T36" fmla="*/ 2147483647 w 3967"/>
              <a:gd name="T37" fmla="*/ 2147483647 h 3970"/>
              <a:gd name="T38" fmla="*/ 2147483647 w 3967"/>
              <a:gd name="T39" fmla="*/ 2147483647 h 3970"/>
              <a:gd name="T40" fmla="*/ 2147483647 w 3967"/>
              <a:gd name="T41" fmla="*/ 2147483647 h 3970"/>
              <a:gd name="T42" fmla="*/ 2147483647 w 3967"/>
              <a:gd name="T43" fmla="*/ 2147483647 h 3970"/>
              <a:gd name="T44" fmla="*/ 2147483647 w 3967"/>
              <a:gd name="T45" fmla="*/ 2147483647 h 3970"/>
              <a:gd name="T46" fmla="*/ 2147483647 w 3967"/>
              <a:gd name="T47" fmla="*/ 2147483647 h 3970"/>
              <a:gd name="T48" fmla="*/ 2147483647 w 3967"/>
              <a:gd name="T49" fmla="*/ 2147483647 h 3970"/>
              <a:gd name="T50" fmla="*/ 2147483647 w 3967"/>
              <a:gd name="T51" fmla="*/ 2147483647 h 3970"/>
              <a:gd name="T52" fmla="*/ 2147483647 w 3967"/>
              <a:gd name="T53" fmla="*/ 2147483647 h 3970"/>
              <a:gd name="T54" fmla="*/ 2147483647 w 3967"/>
              <a:gd name="T55" fmla="*/ 2147483647 h 3970"/>
              <a:gd name="T56" fmla="*/ 2147483647 w 3967"/>
              <a:gd name="T57" fmla="*/ 2147483647 h 3970"/>
              <a:gd name="T58" fmla="*/ 2147483647 w 3967"/>
              <a:gd name="T59" fmla="*/ 2147483647 h 3970"/>
              <a:gd name="T60" fmla="*/ 2147483647 w 3967"/>
              <a:gd name="T61" fmla="*/ 2147483647 h 3970"/>
              <a:gd name="T62" fmla="*/ 2147483647 w 3967"/>
              <a:gd name="T63" fmla="*/ 2147483647 h 3970"/>
              <a:gd name="T64" fmla="*/ 2147483647 w 3967"/>
              <a:gd name="T65" fmla="*/ 2147483647 h 3970"/>
              <a:gd name="T66" fmla="*/ 2147483647 w 3967"/>
              <a:gd name="T67" fmla="*/ 2147483647 h 3970"/>
              <a:gd name="T68" fmla="*/ 2147483647 w 3967"/>
              <a:gd name="T69" fmla="*/ 2147483647 h 3970"/>
              <a:gd name="T70" fmla="*/ 2147483647 w 3967"/>
              <a:gd name="T71" fmla="*/ 2147483647 h 3970"/>
              <a:gd name="T72" fmla="*/ 2147483647 w 3967"/>
              <a:gd name="T73" fmla="*/ 2147483647 h 3970"/>
              <a:gd name="T74" fmla="*/ 2147483647 w 3967"/>
              <a:gd name="T75" fmla="*/ 2147483647 h 3970"/>
              <a:gd name="T76" fmla="*/ 2147483647 w 3967"/>
              <a:gd name="T77" fmla="*/ 2147483647 h 3970"/>
              <a:gd name="T78" fmla="*/ 2147483647 w 3967"/>
              <a:gd name="T79" fmla="*/ 2147483647 h 3970"/>
              <a:gd name="T80" fmla="*/ 2147483647 w 3967"/>
              <a:gd name="T81" fmla="*/ 2147483647 h 3970"/>
              <a:gd name="T82" fmla="*/ 2147483647 w 3967"/>
              <a:gd name="T83" fmla="*/ 2147483647 h 3970"/>
              <a:gd name="T84" fmla="*/ 2147483647 w 3967"/>
              <a:gd name="T85" fmla="*/ 2147483647 h 3970"/>
              <a:gd name="T86" fmla="*/ 2147483647 w 3967"/>
              <a:gd name="T87" fmla="*/ 2147483647 h 3970"/>
              <a:gd name="T88" fmla="*/ 2147483647 w 3967"/>
              <a:gd name="T89" fmla="*/ 2147483647 h 3970"/>
              <a:gd name="T90" fmla="*/ 2147483647 w 3967"/>
              <a:gd name="T91" fmla="*/ 2147483647 h 3970"/>
              <a:gd name="T92" fmla="*/ 2147483647 w 3967"/>
              <a:gd name="T93" fmla="*/ 2147483647 h 3970"/>
              <a:gd name="T94" fmla="*/ 2147483647 w 3967"/>
              <a:gd name="T95" fmla="*/ 2147483647 h 3970"/>
              <a:gd name="T96" fmla="*/ 2147483647 w 3967"/>
              <a:gd name="T97" fmla="*/ 2147483647 h 3970"/>
              <a:gd name="T98" fmla="*/ 2147483647 w 3967"/>
              <a:gd name="T99" fmla="*/ 2147483647 h 3970"/>
              <a:gd name="T100" fmla="*/ 2147483647 w 3967"/>
              <a:gd name="T101" fmla="*/ 2147483647 h 3970"/>
              <a:gd name="T102" fmla="*/ 2147483647 w 3967"/>
              <a:gd name="T103" fmla="*/ 2147483647 h 3970"/>
              <a:gd name="T104" fmla="*/ 2147483647 w 3967"/>
              <a:gd name="T105" fmla="*/ 2147483647 h 3970"/>
              <a:gd name="T106" fmla="*/ 2147483647 w 3967"/>
              <a:gd name="T107" fmla="*/ 2147483647 h 3970"/>
              <a:gd name="T108" fmla="*/ 2147483647 w 3967"/>
              <a:gd name="T109" fmla="*/ 2147483647 h 3970"/>
              <a:gd name="T110" fmla="*/ 2147483647 w 3967"/>
              <a:gd name="T111" fmla="*/ 2147483647 h 3970"/>
              <a:gd name="T112" fmla="*/ 2147483647 w 3967"/>
              <a:gd name="T113" fmla="*/ 2147483647 h 3970"/>
              <a:gd name="T114" fmla="*/ 2147483647 w 3967"/>
              <a:gd name="T115" fmla="*/ 2147483647 h 3970"/>
              <a:gd name="T116" fmla="*/ 2147483647 w 3967"/>
              <a:gd name="T117" fmla="*/ 2147483647 h 3970"/>
              <a:gd name="T118" fmla="*/ 2147483647 w 3967"/>
              <a:gd name="T119" fmla="*/ 2147483647 h 3970"/>
              <a:gd name="T120" fmla="*/ 2147483647 w 3967"/>
              <a:gd name="T121" fmla="*/ 2147483647 h 3970"/>
              <a:gd name="T122" fmla="*/ 2147483647 w 3967"/>
              <a:gd name="T123" fmla="*/ 2147483647 h 3970"/>
              <a:gd name="T124" fmla="*/ 2147483647 w 3967"/>
              <a:gd name="T125" fmla="*/ 2147483647 h 3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967" h="3970">
                <a:moveTo>
                  <a:pt x="581" y="0"/>
                </a:moveTo>
                <a:lnTo>
                  <a:pt x="604" y="4"/>
                </a:lnTo>
                <a:lnTo>
                  <a:pt x="621" y="15"/>
                </a:lnTo>
                <a:lnTo>
                  <a:pt x="637" y="28"/>
                </a:lnTo>
                <a:lnTo>
                  <a:pt x="648" y="44"/>
                </a:lnTo>
                <a:lnTo>
                  <a:pt x="658" y="57"/>
                </a:lnTo>
                <a:lnTo>
                  <a:pt x="665" y="67"/>
                </a:lnTo>
                <a:lnTo>
                  <a:pt x="677" y="84"/>
                </a:lnTo>
                <a:lnTo>
                  <a:pt x="685" y="92"/>
                </a:lnTo>
                <a:lnTo>
                  <a:pt x="688" y="92"/>
                </a:lnTo>
                <a:lnTo>
                  <a:pt x="696" y="88"/>
                </a:lnTo>
                <a:lnTo>
                  <a:pt x="702" y="76"/>
                </a:lnTo>
                <a:lnTo>
                  <a:pt x="708" y="63"/>
                </a:lnTo>
                <a:lnTo>
                  <a:pt x="713" y="48"/>
                </a:lnTo>
                <a:lnTo>
                  <a:pt x="721" y="36"/>
                </a:lnTo>
                <a:lnTo>
                  <a:pt x="732" y="25"/>
                </a:lnTo>
                <a:lnTo>
                  <a:pt x="748" y="13"/>
                </a:lnTo>
                <a:lnTo>
                  <a:pt x="767" y="4"/>
                </a:lnTo>
                <a:lnTo>
                  <a:pt x="786" y="0"/>
                </a:lnTo>
                <a:lnTo>
                  <a:pt x="824" y="5"/>
                </a:lnTo>
                <a:lnTo>
                  <a:pt x="859" y="19"/>
                </a:lnTo>
                <a:lnTo>
                  <a:pt x="890" y="42"/>
                </a:lnTo>
                <a:lnTo>
                  <a:pt x="918" y="71"/>
                </a:lnTo>
                <a:lnTo>
                  <a:pt x="941" y="103"/>
                </a:lnTo>
                <a:lnTo>
                  <a:pt x="966" y="153"/>
                </a:lnTo>
                <a:lnTo>
                  <a:pt x="976" y="165"/>
                </a:lnTo>
                <a:lnTo>
                  <a:pt x="986" y="170"/>
                </a:lnTo>
                <a:lnTo>
                  <a:pt x="995" y="167"/>
                </a:lnTo>
                <a:lnTo>
                  <a:pt x="1007" y="155"/>
                </a:lnTo>
                <a:lnTo>
                  <a:pt x="1018" y="138"/>
                </a:lnTo>
                <a:lnTo>
                  <a:pt x="1030" y="117"/>
                </a:lnTo>
                <a:lnTo>
                  <a:pt x="1045" y="96"/>
                </a:lnTo>
                <a:lnTo>
                  <a:pt x="1062" y="74"/>
                </a:lnTo>
                <a:lnTo>
                  <a:pt x="1083" y="57"/>
                </a:lnTo>
                <a:lnTo>
                  <a:pt x="1108" y="46"/>
                </a:lnTo>
                <a:lnTo>
                  <a:pt x="1137" y="42"/>
                </a:lnTo>
                <a:lnTo>
                  <a:pt x="1168" y="44"/>
                </a:lnTo>
                <a:lnTo>
                  <a:pt x="1193" y="50"/>
                </a:lnTo>
                <a:lnTo>
                  <a:pt x="1214" y="59"/>
                </a:lnTo>
                <a:lnTo>
                  <a:pt x="1229" y="69"/>
                </a:lnTo>
                <a:lnTo>
                  <a:pt x="1244" y="80"/>
                </a:lnTo>
                <a:lnTo>
                  <a:pt x="1262" y="103"/>
                </a:lnTo>
                <a:lnTo>
                  <a:pt x="1275" y="132"/>
                </a:lnTo>
                <a:lnTo>
                  <a:pt x="1285" y="165"/>
                </a:lnTo>
                <a:lnTo>
                  <a:pt x="1292" y="197"/>
                </a:lnTo>
                <a:lnTo>
                  <a:pt x="1300" y="226"/>
                </a:lnTo>
                <a:lnTo>
                  <a:pt x="1306" y="249"/>
                </a:lnTo>
                <a:lnTo>
                  <a:pt x="1308" y="278"/>
                </a:lnTo>
                <a:lnTo>
                  <a:pt x="1310" y="310"/>
                </a:lnTo>
                <a:lnTo>
                  <a:pt x="1308" y="343"/>
                </a:lnTo>
                <a:lnTo>
                  <a:pt x="1308" y="374"/>
                </a:lnTo>
                <a:lnTo>
                  <a:pt x="1306" y="399"/>
                </a:lnTo>
                <a:lnTo>
                  <a:pt x="1306" y="429"/>
                </a:lnTo>
                <a:lnTo>
                  <a:pt x="1308" y="449"/>
                </a:lnTo>
                <a:lnTo>
                  <a:pt x="1315" y="487"/>
                </a:lnTo>
                <a:lnTo>
                  <a:pt x="1323" y="498"/>
                </a:lnTo>
                <a:lnTo>
                  <a:pt x="1333" y="504"/>
                </a:lnTo>
                <a:lnTo>
                  <a:pt x="1346" y="500"/>
                </a:lnTo>
                <a:lnTo>
                  <a:pt x="1361" y="489"/>
                </a:lnTo>
                <a:lnTo>
                  <a:pt x="1394" y="456"/>
                </a:lnTo>
                <a:lnTo>
                  <a:pt x="1413" y="441"/>
                </a:lnTo>
                <a:lnTo>
                  <a:pt x="1436" y="426"/>
                </a:lnTo>
                <a:lnTo>
                  <a:pt x="1463" y="414"/>
                </a:lnTo>
                <a:lnTo>
                  <a:pt x="1494" y="410"/>
                </a:lnTo>
                <a:lnTo>
                  <a:pt x="1509" y="412"/>
                </a:lnTo>
                <a:lnTo>
                  <a:pt x="1526" y="420"/>
                </a:lnTo>
                <a:lnTo>
                  <a:pt x="1544" y="433"/>
                </a:lnTo>
                <a:lnTo>
                  <a:pt x="1559" y="452"/>
                </a:lnTo>
                <a:lnTo>
                  <a:pt x="1572" y="477"/>
                </a:lnTo>
                <a:lnTo>
                  <a:pt x="1584" y="508"/>
                </a:lnTo>
                <a:lnTo>
                  <a:pt x="1591" y="544"/>
                </a:lnTo>
                <a:lnTo>
                  <a:pt x="1593" y="589"/>
                </a:lnTo>
                <a:lnTo>
                  <a:pt x="1591" y="637"/>
                </a:lnTo>
                <a:lnTo>
                  <a:pt x="1584" y="675"/>
                </a:lnTo>
                <a:lnTo>
                  <a:pt x="1574" y="711"/>
                </a:lnTo>
                <a:lnTo>
                  <a:pt x="1563" y="742"/>
                </a:lnTo>
                <a:lnTo>
                  <a:pt x="1553" y="771"/>
                </a:lnTo>
                <a:lnTo>
                  <a:pt x="1544" y="801"/>
                </a:lnTo>
                <a:lnTo>
                  <a:pt x="1536" y="832"/>
                </a:lnTo>
                <a:lnTo>
                  <a:pt x="1534" y="867"/>
                </a:lnTo>
                <a:lnTo>
                  <a:pt x="1534" y="880"/>
                </a:lnTo>
                <a:lnTo>
                  <a:pt x="1538" y="894"/>
                </a:lnTo>
                <a:lnTo>
                  <a:pt x="1544" y="903"/>
                </a:lnTo>
                <a:lnTo>
                  <a:pt x="1555" y="907"/>
                </a:lnTo>
                <a:lnTo>
                  <a:pt x="1567" y="903"/>
                </a:lnTo>
                <a:lnTo>
                  <a:pt x="1576" y="892"/>
                </a:lnTo>
                <a:lnTo>
                  <a:pt x="1586" y="876"/>
                </a:lnTo>
                <a:lnTo>
                  <a:pt x="1593" y="865"/>
                </a:lnTo>
                <a:lnTo>
                  <a:pt x="1607" y="853"/>
                </a:lnTo>
                <a:lnTo>
                  <a:pt x="1628" y="844"/>
                </a:lnTo>
                <a:lnTo>
                  <a:pt x="1651" y="836"/>
                </a:lnTo>
                <a:lnTo>
                  <a:pt x="1680" y="834"/>
                </a:lnTo>
                <a:lnTo>
                  <a:pt x="1701" y="838"/>
                </a:lnTo>
                <a:lnTo>
                  <a:pt x="1720" y="847"/>
                </a:lnTo>
                <a:lnTo>
                  <a:pt x="1733" y="865"/>
                </a:lnTo>
                <a:lnTo>
                  <a:pt x="1743" y="886"/>
                </a:lnTo>
                <a:lnTo>
                  <a:pt x="1749" y="911"/>
                </a:lnTo>
                <a:lnTo>
                  <a:pt x="1751" y="940"/>
                </a:lnTo>
                <a:lnTo>
                  <a:pt x="1749" y="961"/>
                </a:lnTo>
                <a:lnTo>
                  <a:pt x="1747" y="991"/>
                </a:lnTo>
                <a:lnTo>
                  <a:pt x="1743" y="1028"/>
                </a:lnTo>
                <a:lnTo>
                  <a:pt x="1737" y="1070"/>
                </a:lnTo>
                <a:lnTo>
                  <a:pt x="1730" y="1158"/>
                </a:lnTo>
                <a:lnTo>
                  <a:pt x="1728" y="1199"/>
                </a:lnTo>
                <a:lnTo>
                  <a:pt x="1726" y="1233"/>
                </a:lnTo>
                <a:lnTo>
                  <a:pt x="1728" y="1271"/>
                </a:lnTo>
                <a:lnTo>
                  <a:pt x="1733" y="1308"/>
                </a:lnTo>
                <a:lnTo>
                  <a:pt x="1739" y="1342"/>
                </a:lnTo>
                <a:lnTo>
                  <a:pt x="1747" y="1377"/>
                </a:lnTo>
                <a:lnTo>
                  <a:pt x="1753" y="1417"/>
                </a:lnTo>
                <a:lnTo>
                  <a:pt x="1754" y="1463"/>
                </a:lnTo>
                <a:lnTo>
                  <a:pt x="1753" y="1500"/>
                </a:lnTo>
                <a:lnTo>
                  <a:pt x="1745" y="1532"/>
                </a:lnTo>
                <a:lnTo>
                  <a:pt x="1735" y="1561"/>
                </a:lnTo>
                <a:lnTo>
                  <a:pt x="1726" y="1586"/>
                </a:lnTo>
                <a:lnTo>
                  <a:pt x="1718" y="1607"/>
                </a:lnTo>
                <a:lnTo>
                  <a:pt x="1716" y="1626"/>
                </a:lnTo>
                <a:lnTo>
                  <a:pt x="1720" y="1640"/>
                </a:lnTo>
                <a:lnTo>
                  <a:pt x="1728" y="1651"/>
                </a:lnTo>
                <a:lnTo>
                  <a:pt x="1739" y="1661"/>
                </a:lnTo>
                <a:lnTo>
                  <a:pt x="1751" y="1661"/>
                </a:lnTo>
                <a:lnTo>
                  <a:pt x="1745" y="1649"/>
                </a:lnTo>
                <a:lnTo>
                  <a:pt x="1743" y="1634"/>
                </a:lnTo>
                <a:lnTo>
                  <a:pt x="1745" y="1617"/>
                </a:lnTo>
                <a:lnTo>
                  <a:pt x="1751" y="1599"/>
                </a:lnTo>
                <a:lnTo>
                  <a:pt x="1756" y="1588"/>
                </a:lnTo>
                <a:lnTo>
                  <a:pt x="1762" y="1580"/>
                </a:lnTo>
                <a:lnTo>
                  <a:pt x="1776" y="1578"/>
                </a:lnTo>
                <a:lnTo>
                  <a:pt x="1789" y="1580"/>
                </a:lnTo>
                <a:lnTo>
                  <a:pt x="1800" y="1582"/>
                </a:lnTo>
                <a:lnTo>
                  <a:pt x="1799" y="1542"/>
                </a:lnTo>
                <a:lnTo>
                  <a:pt x="1802" y="1507"/>
                </a:lnTo>
                <a:lnTo>
                  <a:pt x="1812" y="1477"/>
                </a:lnTo>
                <a:lnTo>
                  <a:pt x="1825" y="1457"/>
                </a:lnTo>
                <a:lnTo>
                  <a:pt x="1839" y="1448"/>
                </a:lnTo>
                <a:lnTo>
                  <a:pt x="1854" y="1448"/>
                </a:lnTo>
                <a:lnTo>
                  <a:pt x="1873" y="1456"/>
                </a:lnTo>
                <a:lnTo>
                  <a:pt x="1891" y="1467"/>
                </a:lnTo>
                <a:lnTo>
                  <a:pt x="1910" y="1480"/>
                </a:lnTo>
                <a:lnTo>
                  <a:pt x="1935" y="1505"/>
                </a:lnTo>
                <a:lnTo>
                  <a:pt x="1940" y="1513"/>
                </a:lnTo>
                <a:lnTo>
                  <a:pt x="1960" y="1498"/>
                </a:lnTo>
                <a:lnTo>
                  <a:pt x="1971" y="1496"/>
                </a:lnTo>
                <a:lnTo>
                  <a:pt x="1990" y="1500"/>
                </a:lnTo>
                <a:lnTo>
                  <a:pt x="2009" y="1513"/>
                </a:lnTo>
                <a:lnTo>
                  <a:pt x="2029" y="1530"/>
                </a:lnTo>
                <a:lnTo>
                  <a:pt x="2031" y="1527"/>
                </a:lnTo>
                <a:lnTo>
                  <a:pt x="2034" y="1515"/>
                </a:lnTo>
                <a:lnTo>
                  <a:pt x="2034" y="1507"/>
                </a:lnTo>
                <a:lnTo>
                  <a:pt x="2032" y="1496"/>
                </a:lnTo>
                <a:lnTo>
                  <a:pt x="2029" y="1479"/>
                </a:lnTo>
                <a:lnTo>
                  <a:pt x="2021" y="1456"/>
                </a:lnTo>
                <a:lnTo>
                  <a:pt x="2015" y="1429"/>
                </a:lnTo>
                <a:lnTo>
                  <a:pt x="2008" y="1400"/>
                </a:lnTo>
                <a:lnTo>
                  <a:pt x="2004" y="1369"/>
                </a:lnTo>
                <a:lnTo>
                  <a:pt x="2002" y="1339"/>
                </a:lnTo>
                <a:lnTo>
                  <a:pt x="2006" y="1289"/>
                </a:lnTo>
                <a:lnTo>
                  <a:pt x="2015" y="1241"/>
                </a:lnTo>
                <a:lnTo>
                  <a:pt x="2029" y="1195"/>
                </a:lnTo>
                <a:lnTo>
                  <a:pt x="2038" y="1151"/>
                </a:lnTo>
                <a:lnTo>
                  <a:pt x="2042" y="1108"/>
                </a:lnTo>
                <a:lnTo>
                  <a:pt x="2038" y="1051"/>
                </a:lnTo>
                <a:lnTo>
                  <a:pt x="2032" y="999"/>
                </a:lnTo>
                <a:lnTo>
                  <a:pt x="2021" y="955"/>
                </a:lnTo>
                <a:lnTo>
                  <a:pt x="2011" y="915"/>
                </a:lnTo>
                <a:lnTo>
                  <a:pt x="2006" y="880"/>
                </a:lnTo>
                <a:lnTo>
                  <a:pt x="2002" y="847"/>
                </a:lnTo>
                <a:lnTo>
                  <a:pt x="2004" y="798"/>
                </a:lnTo>
                <a:lnTo>
                  <a:pt x="2011" y="755"/>
                </a:lnTo>
                <a:lnTo>
                  <a:pt x="2021" y="721"/>
                </a:lnTo>
                <a:lnTo>
                  <a:pt x="2036" y="694"/>
                </a:lnTo>
                <a:lnTo>
                  <a:pt x="2054" y="673"/>
                </a:lnTo>
                <a:lnTo>
                  <a:pt x="2075" y="661"/>
                </a:lnTo>
                <a:lnTo>
                  <a:pt x="2098" y="658"/>
                </a:lnTo>
                <a:lnTo>
                  <a:pt x="2125" y="661"/>
                </a:lnTo>
                <a:lnTo>
                  <a:pt x="2148" y="673"/>
                </a:lnTo>
                <a:lnTo>
                  <a:pt x="2169" y="684"/>
                </a:lnTo>
                <a:lnTo>
                  <a:pt x="2188" y="698"/>
                </a:lnTo>
                <a:lnTo>
                  <a:pt x="2207" y="709"/>
                </a:lnTo>
                <a:lnTo>
                  <a:pt x="2224" y="713"/>
                </a:lnTo>
                <a:lnTo>
                  <a:pt x="2240" y="707"/>
                </a:lnTo>
                <a:lnTo>
                  <a:pt x="2251" y="694"/>
                </a:lnTo>
                <a:lnTo>
                  <a:pt x="2261" y="675"/>
                </a:lnTo>
                <a:lnTo>
                  <a:pt x="2266" y="654"/>
                </a:lnTo>
                <a:lnTo>
                  <a:pt x="2270" y="633"/>
                </a:lnTo>
                <a:lnTo>
                  <a:pt x="2274" y="596"/>
                </a:lnTo>
                <a:lnTo>
                  <a:pt x="2280" y="556"/>
                </a:lnTo>
                <a:lnTo>
                  <a:pt x="2286" y="512"/>
                </a:lnTo>
                <a:lnTo>
                  <a:pt x="2291" y="466"/>
                </a:lnTo>
                <a:lnTo>
                  <a:pt x="2299" y="416"/>
                </a:lnTo>
                <a:lnTo>
                  <a:pt x="2309" y="368"/>
                </a:lnTo>
                <a:lnTo>
                  <a:pt x="2320" y="320"/>
                </a:lnTo>
                <a:lnTo>
                  <a:pt x="2334" y="274"/>
                </a:lnTo>
                <a:lnTo>
                  <a:pt x="2351" y="230"/>
                </a:lnTo>
                <a:lnTo>
                  <a:pt x="2372" y="191"/>
                </a:lnTo>
                <a:lnTo>
                  <a:pt x="2395" y="157"/>
                </a:lnTo>
                <a:lnTo>
                  <a:pt x="2424" y="128"/>
                </a:lnTo>
                <a:lnTo>
                  <a:pt x="2458" y="107"/>
                </a:lnTo>
                <a:lnTo>
                  <a:pt x="2485" y="99"/>
                </a:lnTo>
                <a:lnTo>
                  <a:pt x="2512" y="101"/>
                </a:lnTo>
                <a:lnTo>
                  <a:pt x="2537" y="113"/>
                </a:lnTo>
                <a:lnTo>
                  <a:pt x="2560" y="132"/>
                </a:lnTo>
                <a:lnTo>
                  <a:pt x="2581" y="157"/>
                </a:lnTo>
                <a:lnTo>
                  <a:pt x="2598" y="180"/>
                </a:lnTo>
                <a:lnTo>
                  <a:pt x="2612" y="203"/>
                </a:lnTo>
                <a:lnTo>
                  <a:pt x="2625" y="224"/>
                </a:lnTo>
                <a:lnTo>
                  <a:pt x="2636" y="239"/>
                </a:lnTo>
                <a:lnTo>
                  <a:pt x="2650" y="251"/>
                </a:lnTo>
                <a:lnTo>
                  <a:pt x="2667" y="255"/>
                </a:lnTo>
                <a:lnTo>
                  <a:pt x="2682" y="249"/>
                </a:lnTo>
                <a:lnTo>
                  <a:pt x="2698" y="236"/>
                </a:lnTo>
                <a:lnTo>
                  <a:pt x="2715" y="215"/>
                </a:lnTo>
                <a:lnTo>
                  <a:pt x="2728" y="191"/>
                </a:lnTo>
                <a:lnTo>
                  <a:pt x="2742" y="170"/>
                </a:lnTo>
                <a:lnTo>
                  <a:pt x="2752" y="151"/>
                </a:lnTo>
                <a:lnTo>
                  <a:pt x="2767" y="124"/>
                </a:lnTo>
                <a:lnTo>
                  <a:pt x="2790" y="96"/>
                </a:lnTo>
                <a:lnTo>
                  <a:pt x="2819" y="67"/>
                </a:lnTo>
                <a:lnTo>
                  <a:pt x="2851" y="42"/>
                </a:lnTo>
                <a:lnTo>
                  <a:pt x="2890" y="25"/>
                </a:lnTo>
                <a:lnTo>
                  <a:pt x="2928" y="19"/>
                </a:lnTo>
                <a:lnTo>
                  <a:pt x="2959" y="21"/>
                </a:lnTo>
                <a:lnTo>
                  <a:pt x="2982" y="30"/>
                </a:lnTo>
                <a:lnTo>
                  <a:pt x="2999" y="42"/>
                </a:lnTo>
                <a:lnTo>
                  <a:pt x="3012" y="57"/>
                </a:lnTo>
                <a:lnTo>
                  <a:pt x="3022" y="74"/>
                </a:lnTo>
                <a:lnTo>
                  <a:pt x="3030" y="92"/>
                </a:lnTo>
                <a:lnTo>
                  <a:pt x="3041" y="126"/>
                </a:lnTo>
                <a:lnTo>
                  <a:pt x="3047" y="142"/>
                </a:lnTo>
                <a:lnTo>
                  <a:pt x="3054" y="153"/>
                </a:lnTo>
                <a:lnTo>
                  <a:pt x="3066" y="163"/>
                </a:lnTo>
                <a:lnTo>
                  <a:pt x="3079" y="165"/>
                </a:lnTo>
                <a:lnTo>
                  <a:pt x="3102" y="161"/>
                </a:lnTo>
                <a:lnTo>
                  <a:pt x="3123" y="149"/>
                </a:lnTo>
                <a:lnTo>
                  <a:pt x="3146" y="132"/>
                </a:lnTo>
                <a:lnTo>
                  <a:pt x="3170" y="113"/>
                </a:lnTo>
                <a:lnTo>
                  <a:pt x="3193" y="92"/>
                </a:lnTo>
                <a:lnTo>
                  <a:pt x="3219" y="73"/>
                </a:lnTo>
                <a:lnTo>
                  <a:pt x="3246" y="55"/>
                </a:lnTo>
                <a:lnTo>
                  <a:pt x="3279" y="44"/>
                </a:lnTo>
                <a:lnTo>
                  <a:pt x="3313" y="40"/>
                </a:lnTo>
                <a:lnTo>
                  <a:pt x="3332" y="44"/>
                </a:lnTo>
                <a:lnTo>
                  <a:pt x="3352" y="53"/>
                </a:lnTo>
                <a:lnTo>
                  <a:pt x="3367" y="71"/>
                </a:lnTo>
                <a:lnTo>
                  <a:pt x="3378" y="90"/>
                </a:lnTo>
                <a:lnTo>
                  <a:pt x="3382" y="115"/>
                </a:lnTo>
                <a:lnTo>
                  <a:pt x="3380" y="138"/>
                </a:lnTo>
                <a:lnTo>
                  <a:pt x="3380" y="159"/>
                </a:lnTo>
                <a:lnTo>
                  <a:pt x="3378" y="174"/>
                </a:lnTo>
                <a:lnTo>
                  <a:pt x="3378" y="186"/>
                </a:lnTo>
                <a:lnTo>
                  <a:pt x="3380" y="191"/>
                </a:lnTo>
                <a:lnTo>
                  <a:pt x="3380" y="195"/>
                </a:lnTo>
                <a:lnTo>
                  <a:pt x="3388" y="203"/>
                </a:lnTo>
                <a:lnTo>
                  <a:pt x="3394" y="203"/>
                </a:lnTo>
                <a:lnTo>
                  <a:pt x="3403" y="199"/>
                </a:lnTo>
                <a:lnTo>
                  <a:pt x="3417" y="191"/>
                </a:lnTo>
                <a:lnTo>
                  <a:pt x="3434" y="180"/>
                </a:lnTo>
                <a:lnTo>
                  <a:pt x="3449" y="168"/>
                </a:lnTo>
                <a:lnTo>
                  <a:pt x="3469" y="161"/>
                </a:lnTo>
                <a:lnTo>
                  <a:pt x="3484" y="157"/>
                </a:lnTo>
                <a:lnTo>
                  <a:pt x="3503" y="159"/>
                </a:lnTo>
                <a:lnTo>
                  <a:pt x="3515" y="167"/>
                </a:lnTo>
                <a:lnTo>
                  <a:pt x="3524" y="176"/>
                </a:lnTo>
                <a:lnTo>
                  <a:pt x="3532" y="188"/>
                </a:lnTo>
                <a:lnTo>
                  <a:pt x="3536" y="199"/>
                </a:lnTo>
                <a:lnTo>
                  <a:pt x="3547" y="222"/>
                </a:lnTo>
                <a:lnTo>
                  <a:pt x="3555" y="230"/>
                </a:lnTo>
                <a:lnTo>
                  <a:pt x="3563" y="234"/>
                </a:lnTo>
                <a:lnTo>
                  <a:pt x="3574" y="238"/>
                </a:lnTo>
                <a:lnTo>
                  <a:pt x="3589" y="243"/>
                </a:lnTo>
                <a:lnTo>
                  <a:pt x="3603" y="253"/>
                </a:lnTo>
                <a:lnTo>
                  <a:pt x="3614" y="264"/>
                </a:lnTo>
                <a:lnTo>
                  <a:pt x="3622" y="280"/>
                </a:lnTo>
                <a:lnTo>
                  <a:pt x="3626" y="303"/>
                </a:lnTo>
                <a:lnTo>
                  <a:pt x="3622" y="328"/>
                </a:lnTo>
                <a:lnTo>
                  <a:pt x="3614" y="347"/>
                </a:lnTo>
                <a:lnTo>
                  <a:pt x="3603" y="360"/>
                </a:lnTo>
                <a:lnTo>
                  <a:pt x="3591" y="372"/>
                </a:lnTo>
                <a:lnTo>
                  <a:pt x="3578" y="381"/>
                </a:lnTo>
                <a:lnTo>
                  <a:pt x="3566" y="389"/>
                </a:lnTo>
                <a:lnTo>
                  <a:pt x="3559" y="399"/>
                </a:lnTo>
                <a:lnTo>
                  <a:pt x="3555" y="410"/>
                </a:lnTo>
                <a:lnTo>
                  <a:pt x="3559" y="422"/>
                </a:lnTo>
                <a:lnTo>
                  <a:pt x="3570" y="433"/>
                </a:lnTo>
                <a:lnTo>
                  <a:pt x="3586" y="445"/>
                </a:lnTo>
                <a:lnTo>
                  <a:pt x="3601" y="458"/>
                </a:lnTo>
                <a:lnTo>
                  <a:pt x="3612" y="473"/>
                </a:lnTo>
                <a:lnTo>
                  <a:pt x="3616" y="493"/>
                </a:lnTo>
                <a:lnTo>
                  <a:pt x="3611" y="519"/>
                </a:lnTo>
                <a:lnTo>
                  <a:pt x="3599" y="544"/>
                </a:lnTo>
                <a:lnTo>
                  <a:pt x="3580" y="566"/>
                </a:lnTo>
                <a:lnTo>
                  <a:pt x="3559" y="583"/>
                </a:lnTo>
                <a:lnTo>
                  <a:pt x="3536" y="590"/>
                </a:lnTo>
                <a:lnTo>
                  <a:pt x="3522" y="590"/>
                </a:lnTo>
                <a:lnTo>
                  <a:pt x="3505" y="592"/>
                </a:lnTo>
                <a:lnTo>
                  <a:pt x="3463" y="596"/>
                </a:lnTo>
                <a:lnTo>
                  <a:pt x="3444" y="600"/>
                </a:lnTo>
                <a:lnTo>
                  <a:pt x="3428" y="608"/>
                </a:lnTo>
                <a:lnTo>
                  <a:pt x="3417" y="617"/>
                </a:lnTo>
                <a:lnTo>
                  <a:pt x="3413" y="631"/>
                </a:lnTo>
                <a:lnTo>
                  <a:pt x="3417" y="638"/>
                </a:lnTo>
                <a:lnTo>
                  <a:pt x="3426" y="646"/>
                </a:lnTo>
                <a:lnTo>
                  <a:pt x="3442" y="658"/>
                </a:lnTo>
                <a:lnTo>
                  <a:pt x="3457" y="671"/>
                </a:lnTo>
                <a:lnTo>
                  <a:pt x="3476" y="688"/>
                </a:lnTo>
                <a:lnTo>
                  <a:pt x="3492" y="707"/>
                </a:lnTo>
                <a:lnTo>
                  <a:pt x="3505" y="729"/>
                </a:lnTo>
                <a:lnTo>
                  <a:pt x="3509" y="755"/>
                </a:lnTo>
                <a:lnTo>
                  <a:pt x="3507" y="773"/>
                </a:lnTo>
                <a:lnTo>
                  <a:pt x="3499" y="790"/>
                </a:lnTo>
                <a:lnTo>
                  <a:pt x="3488" y="805"/>
                </a:lnTo>
                <a:lnTo>
                  <a:pt x="3469" y="821"/>
                </a:lnTo>
                <a:lnTo>
                  <a:pt x="3444" y="832"/>
                </a:lnTo>
                <a:lnTo>
                  <a:pt x="3413" y="844"/>
                </a:lnTo>
                <a:lnTo>
                  <a:pt x="3373" y="851"/>
                </a:lnTo>
                <a:lnTo>
                  <a:pt x="3325" y="857"/>
                </a:lnTo>
                <a:lnTo>
                  <a:pt x="3269" y="859"/>
                </a:lnTo>
                <a:lnTo>
                  <a:pt x="3250" y="859"/>
                </a:lnTo>
                <a:lnTo>
                  <a:pt x="3237" y="857"/>
                </a:lnTo>
                <a:lnTo>
                  <a:pt x="3221" y="855"/>
                </a:lnTo>
                <a:lnTo>
                  <a:pt x="3185" y="855"/>
                </a:lnTo>
                <a:lnTo>
                  <a:pt x="3164" y="859"/>
                </a:lnTo>
                <a:lnTo>
                  <a:pt x="3141" y="863"/>
                </a:lnTo>
                <a:lnTo>
                  <a:pt x="3118" y="871"/>
                </a:lnTo>
                <a:lnTo>
                  <a:pt x="3097" y="878"/>
                </a:lnTo>
                <a:lnTo>
                  <a:pt x="3083" y="888"/>
                </a:lnTo>
                <a:lnTo>
                  <a:pt x="3077" y="899"/>
                </a:lnTo>
                <a:lnTo>
                  <a:pt x="3081" y="915"/>
                </a:lnTo>
                <a:lnTo>
                  <a:pt x="3091" y="928"/>
                </a:lnTo>
                <a:lnTo>
                  <a:pt x="3104" y="938"/>
                </a:lnTo>
                <a:lnTo>
                  <a:pt x="3120" y="947"/>
                </a:lnTo>
                <a:lnTo>
                  <a:pt x="3137" y="957"/>
                </a:lnTo>
                <a:lnTo>
                  <a:pt x="3152" y="968"/>
                </a:lnTo>
                <a:lnTo>
                  <a:pt x="3166" y="980"/>
                </a:lnTo>
                <a:lnTo>
                  <a:pt x="3175" y="995"/>
                </a:lnTo>
                <a:lnTo>
                  <a:pt x="3179" y="1014"/>
                </a:lnTo>
                <a:lnTo>
                  <a:pt x="3175" y="1041"/>
                </a:lnTo>
                <a:lnTo>
                  <a:pt x="3166" y="1064"/>
                </a:lnTo>
                <a:lnTo>
                  <a:pt x="3148" y="1085"/>
                </a:lnTo>
                <a:lnTo>
                  <a:pt x="3127" y="1105"/>
                </a:lnTo>
                <a:lnTo>
                  <a:pt x="3102" y="1120"/>
                </a:lnTo>
                <a:lnTo>
                  <a:pt x="3085" y="1129"/>
                </a:lnTo>
                <a:lnTo>
                  <a:pt x="3060" y="1139"/>
                </a:lnTo>
                <a:lnTo>
                  <a:pt x="3028" y="1151"/>
                </a:lnTo>
                <a:lnTo>
                  <a:pt x="2993" y="1162"/>
                </a:lnTo>
                <a:lnTo>
                  <a:pt x="2957" y="1172"/>
                </a:lnTo>
                <a:lnTo>
                  <a:pt x="2922" y="1179"/>
                </a:lnTo>
                <a:lnTo>
                  <a:pt x="2891" y="1181"/>
                </a:lnTo>
                <a:lnTo>
                  <a:pt x="2845" y="1181"/>
                </a:lnTo>
                <a:lnTo>
                  <a:pt x="2811" y="1179"/>
                </a:lnTo>
                <a:lnTo>
                  <a:pt x="2782" y="1176"/>
                </a:lnTo>
                <a:lnTo>
                  <a:pt x="2759" y="1172"/>
                </a:lnTo>
                <a:lnTo>
                  <a:pt x="2742" y="1170"/>
                </a:lnTo>
                <a:lnTo>
                  <a:pt x="2727" y="1166"/>
                </a:lnTo>
                <a:lnTo>
                  <a:pt x="2713" y="1164"/>
                </a:lnTo>
                <a:lnTo>
                  <a:pt x="2700" y="1164"/>
                </a:lnTo>
                <a:lnTo>
                  <a:pt x="2677" y="1166"/>
                </a:lnTo>
                <a:lnTo>
                  <a:pt x="2658" y="1172"/>
                </a:lnTo>
                <a:lnTo>
                  <a:pt x="2644" y="1183"/>
                </a:lnTo>
                <a:lnTo>
                  <a:pt x="2640" y="1197"/>
                </a:lnTo>
                <a:lnTo>
                  <a:pt x="2644" y="1210"/>
                </a:lnTo>
                <a:lnTo>
                  <a:pt x="2654" y="1223"/>
                </a:lnTo>
                <a:lnTo>
                  <a:pt x="2669" y="1235"/>
                </a:lnTo>
                <a:lnTo>
                  <a:pt x="2690" y="1246"/>
                </a:lnTo>
                <a:lnTo>
                  <a:pt x="2736" y="1269"/>
                </a:lnTo>
                <a:lnTo>
                  <a:pt x="2755" y="1283"/>
                </a:lnTo>
                <a:lnTo>
                  <a:pt x="2773" y="1300"/>
                </a:lnTo>
                <a:lnTo>
                  <a:pt x="2784" y="1323"/>
                </a:lnTo>
                <a:lnTo>
                  <a:pt x="2788" y="1348"/>
                </a:lnTo>
                <a:lnTo>
                  <a:pt x="2782" y="1371"/>
                </a:lnTo>
                <a:lnTo>
                  <a:pt x="2771" y="1392"/>
                </a:lnTo>
                <a:lnTo>
                  <a:pt x="2750" y="1411"/>
                </a:lnTo>
                <a:lnTo>
                  <a:pt x="2727" y="1427"/>
                </a:lnTo>
                <a:lnTo>
                  <a:pt x="2700" y="1438"/>
                </a:lnTo>
                <a:lnTo>
                  <a:pt x="2675" y="1448"/>
                </a:lnTo>
                <a:lnTo>
                  <a:pt x="2650" y="1456"/>
                </a:lnTo>
                <a:lnTo>
                  <a:pt x="2629" y="1459"/>
                </a:lnTo>
                <a:lnTo>
                  <a:pt x="2560" y="1477"/>
                </a:lnTo>
                <a:lnTo>
                  <a:pt x="2500" y="1496"/>
                </a:lnTo>
                <a:lnTo>
                  <a:pt x="2449" y="1523"/>
                </a:lnTo>
                <a:lnTo>
                  <a:pt x="2399" y="1557"/>
                </a:lnTo>
                <a:lnTo>
                  <a:pt x="2349" y="1601"/>
                </a:lnTo>
                <a:lnTo>
                  <a:pt x="2330" y="1621"/>
                </a:lnTo>
                <a:lnTo>
                  <a:pt x="2309" y="1644"/>
                </a:lnTo>
                <a:lnTo>
                  <a:pt x="2282" y="1667"/>
                </a:lnTo>
                <a:lnTo>
                  <a:pt x="2253" y="1690"/>
                </a:lnTo>
                <a:lnTo>
                  <a:pt x="2222" y="1709"/>
                </a:lnTo>
                <a:lnTo>
                  <a:pt x="2190" y="1720"/>
                </a:lnTo>
                <a:lnTo>
                  <a:pt x="2157" y="1722"/>
                </a:lnTo>
                <a:lnTo>
                  <a:pt x="2123" y="1713"/>
                </a:lnTo>
                <a:lnTo>
                  <a:pt x="2098" y="1745"/>
                </a:lnTo>
                <a:lnTo>
                  <a:pt x="2071" y="1780"/>
                </a:lnTo>
                <a:lnTo>
                  <a:pt x="2046" y="1812"/>
                </a:lnTo>
                <a:lnTo>
                  <a:pt x="2027" y="1843"/>
                </a:lnTo>
                <a:lnTo>
                  <a:pt x="2017" y="1874"/>
                </a:lnTo>
                <a:lnTo>
                  <a:pt x="2017" y="1897"/>
                </a:lnTo>
                <a:lnTo>
                  <a:pt x="2019" y="1927"/>
                </a:lnTo>
                <a:lnTo>
                  <a:pt x="2025" y="1964"/>
                </a:lnTo>
                <a:lnTo>
                  <a:pt x="2034" y="2004"/>
                </a:lnTo>
                <a:lnTo>
                  <a:pt x="2046" y="2048"/>
                </a:lnTo>
                <a:lnTo>
                  <a:pt x="2059" y="2096"/>
                </a:lnTo>
                <a:lnTo>
                  <a:pt x="2090" y="2188"/>
                </a:lnTo>
                <a:lnTo>
                  <a:pt x="2107" y="2230"/>
                </a:lnTo>
                <a:lnTo>
                  <a:pt x="2123" y="2269"/>
                </a:lnTo>
                <a:lnTo>
                  <a:pt x="2140" y="2301"/>
                </a:lnTo>
                <a:lnTo>
                  <a:pt x="2155" y="2326"/>
                </a:lnTo>
                <a:lnTo>
                  <a:pt x="2169" y="2342"/>
                </a:lnTo>
                <a:lnTo>
                  <a:pt x="2182" y="2347"/>
                </a:lnTo>
                <a:lnTo>
                  <a:pt x="2203" y="2342"/>
                </a:lnTo>
                <a:lnTo>
                  <a:pt x="2228" y="2328"/>
                </a:lnTo>
                <a:lnTo>
                  <a:pt x="2259" y="2309"/>
                </a:lnTo>
                <a:lnTo>
                  <a:pt x="2293" y="2284"/>
                </a:lnTo>
                <a:lnTo>
                  <a:pt x="2334" y="2257"/>
                </a:lnTo>
                <a:lnTo>
                  <a:pt x="2380" y="2225"/>
                </a:lnTo>
                <a:lnTo>
                  <a:pt x="2429" y="2190"/>
                </a:lnTo>
                <a:lnTo>
                  <a:pt x="2483" y="2154"/>
                </a:lnTo>
                <a:lnTo>
                  <a:pt x="2554" y="2106"/>
                </a:lnTo>
                <a:lnTo>
                  <a:pt x="2623" y="2064"/>
                </a:lnTo>
                <a:lnTo>
                  <a:pt x="2686" y="2027"/>
                </a:lnTo>
                <a:lnTo>
                  <a:pt x="2744" y="1993"/>
                </a:lnTo>
                <a:lnTo>
                  <a:pt x="2796" y="1964"/>
                </a:lnTo>
                <a:lnTo>
                  <a:pt x="2840" y="1937"/>
                </a:lnTo>
                <a:lnTo>
                  <a:pt x="2876" y="1916"/>
                </a:lnTo>
                <a:lnTo>
                  <a:pt x="2903" y="1899"/>
                </a:lnTo>
                <a:lnTo>
                  <a:pt x="2920" y="1883"/>
                </a:lnTo>
                <a:lnTo>
                  <a:pt x="2926" y="1872"/>
                </a:lnTo>
                <a:lnTo>
                  <a:pt x="2922" y="1855"/>
                </a:lnTo>
                <a:lnTo>
                  <a:pt x="2914" y="1839"/>
                </a:lnTo>
                <a:lnTo>
                  <a:pt x="2905" y="1824"/>
                </a:lnTo>
                <a:lnTo>
                  <a:pt x="2897" y="1812"/>
                </a:lnTo>
                <a:lnTo>
                  <a:pt x="2893" y="1805"/>
                </a:lnTo>
                <a:lnTo>
                  <a:pt x="2888" y="1799"/>
                </a:lnTo>
                <a:lnTo>
                  <a:pt x="2876" y="1782"/>
                </a:lnTo>
                <a:lnTo>
                  <a:pt x="2874" y="1778"/>
                </a:lnTo>
                <a:lnTo>
                  <a:pt x="2874" y="1776"/>
                </a:lnTo>
                <a:lnTo>
                  <a:pt x="2872" y="1772"/>
                </a:lnTo>
                <a:lnTo>
                  <a:pt x="2872" y="1768"/>
                </a:lnTo>
                <a:lnTo>
                  <a:pt x="2870" y="1764"/>
                </a:lnTo>
                <a:lnTo>
                  <a:pt x="2867" y="1759"/>
                </a:lnTo>
                <a:lnTo>
                  <a:pt x="2865" y="1753"/>
                </a:lnTo>
                <a:lnTo>
                  <a:pt x="2861" y="1747"/>
                </a:lnTo>
                <a:lnTo>
                  <a:pt x="2857" y="1738"/>
                </a:lnTo>
                <a:lnTo>
                  <a:pt x="2855" y="1732"/>
                </a:lnTo>
                <a:lnTo>
                  <a:pt x="2855" y="1718"/>
                </a:lnTo>
                <a:lnTo>
                  <a:pt x="2851" y="1715"/>
                </a:lnTo>
                <a:lnTo>
                  <a:pt x="2849" y="1711"/>
                </a:lnTo>
                <a:lnTo>
                  <a:pt x="2847" y="1705"/>
                </a:lnTo>
                <a:lnTo>
                  <a:pt x="2847" y="1678"/>
                </a:lnTo>
                <a:lnTo>
                  <a:pt x="2844" y="1674"/>
                </a:lnTo>
                <a:lnTo>
                  <a:pt x="2844" y="1672"/>
                </a:lnTo>
                <a:lnTo>
                  <a:pt x="2842" y="1668"/>
                </a:lnTo>
                <a:lnTo>
                  <a:pt x="2842" y="1659"/>
                </a:lnTo>
                <a:lnTo>
                  <a:pt x="2844" y="1653"/>
                </a:lnTo>
                <a:lnTo>
                  <a:pt x="2844" y="1651"/>
                </a:lnTo>
                <a:lnTo>
                  <a:pt x="2845" y="1647"/>
                </a:lnTo>
                <a:lnTo>
                  <a:pt x="2845" y="1645"/>
                </a:lnTo>
                <a:lnTo>
                  <a:pt x="2847" y="1644"/>
                </a:lnTo>
                <a:lnTo>
                  <a:pt x="2847" y="1640"/>
                </a:lnTo>
                <a:lnTo>
                  <a:pt x="2845" y="1638"/>
                </a:lnTo>
                <a:lnTo>
                  <a:pt x="2838" y="1622"/>
                </a:lnTo>
                <a:lnTo>
                  <a:pt x="2838" y="1617"/>
                </a:lnTo>
                <a:lnTo>
                  <a:pt x="2840" y="1613"/>
                </a:lnTo>
                <a:lnTo>
                  <a:pt x="2844" y="1609"/>
                </a:lnTo>
                <a:lnTo>
                  <a:pt x="2847" y="1601"/>
                </a:lnTo>
                <a:lnTo>
                  <a:pt x="2847" y="1594"/>
                </a:lnTo>
                <a:lnTo>
                  <a:pt x="2842" y="1588"/>
                </a:lnTo>
                <a:lnTo>
                  <a:pt x="2842" y="1584"/>
                </a:lnTo>
                <a:lnTo>
                  <a:pt x="2844" y="1569"/>
                </a:lnTo>
                <a:lnTo>
                  <a:pt x="2845" y="1559"/>
                </a:lnTo>
                <a:lnTo>
                  <a:pt x="2853" y="1551"/>
                </a:lnTo>
                <a:lnTo>
                  <a:pt x="2853" y="1542"/>
                </a:lnTo>
                <a:lnTo>
                  <a:pt x="2857" y="1530"/>
                </a:lnTo>
                <a:lnTo>
                  <a:pt x="2865" y="1519"/>
                </a:lnTo>
                <a:lnTo>
                  <a:pt x="2874" y="1511"/>
                </a:lnTo>
                <a:lnTo>
                  <a:pt x="2886" y="1502"/>
                </a:lnTo>
                <a:lnTo>
                  <a:pt x="2895" y="1500"/>
                </a:lnTo>
                <a:lnTo>
                  <a:pt x="2897" y="1496"/>
                </a:lnTo>
                <a:lnTo>
                  <a:pt x="2905" y="1488"/>
                </a:lnTo>
                <a:lnTo>
                  <a:pt x="2911" y="1488"/>
                </a:lnTo>
                <a:lnTo>
                  <a:pt x="2957" y="1417"/>
                </a:lnTo>
                <a:lnTo>
                  <a:pt x="3008" y="1350"/>
                </a:lnTo>
                <a:lnTo>
                  <a:pt x="3068" y="1287"/>
                </a:lnTo>
                <a:lnTo>
                  <a:pt x="3110" y="1250"/>
                </a:lnTo>
                <a:lnTo>
                  <a:pt x="3152" y="1218"/>
                </a:lnTo>
                <a:lnTo>
                  <a:pt x="3196" y="1191"/>
                </a:lnTo>
                <a:lnTo>
                  <a:pt x="3240" y="1170"/>
                </a:lnTo>
                <a:lnTo>
                  <a:pt x="3285" y="1154"/>
                </a:lnTo>
                <a:lnTo>
                  <a:pt x="3323" y="1145"/>
                </a:lnTo>
                <a:lnTo>
                  <a:pt x="3359" y="1141"/>
                </a:lnTo>
                <a:lnTo>
                  <a:pt x="3396" y="1143"/>
                </a:lnTo>
                <a:lnTo>
                  <a:pt x="3425" y="1149"/>
                </a:lnTo>
                <a:lnTo>
                  <a:pt x="3448" y="1154"/>
                </a:lnTo>
                <a:lnTo>
                  <a:pt x="3465" y="1162"/>
                </a:lnTo>
                <a:lnTo>
                  <a:pt x="3476" y="1168"/>
                </a:lnTo>
                <a:lnTo>
                  <a:pt x="3486" y="1170"/>
                </a:lnTo>
                <a:lnTo>
                  <a:pt x="3495" y="1166"/>
                </a:lnTo>
                <a:lnTo>
                  <a:pt x="3507" y="1160"/>
                </a:lnTo>
                <a:lnTo>
                  <a:pt x="3518" y="1151"/>
                </a:lnTo>
                <a:lnTo>
                  <a:pt x="3532" y="1145"/>
                </a:lnTo>
                <a:lnTo>
                  <a:pt x="3536" y="1143"/>
                </a:lnTo>
                <a:lnTo>
                  <a:pt x="3538" y="1143"/>
                </a:lnTo>
                <a:lnTo>
                  <a:pt x="3540" y="1141"/>
                </a:lnTo>
                <a:lnTo>
                  <a:pt x="3547" y="1141"/>
                </a:lnTo>
                <a:lnTo>
                  <a:pt x="3553" y="1145"/>
                </a:lnTo>
                <a:lnTo>
                  <a:pt x="3559" y="1147"/>
                </a:lnTo>
                <a:lnTo>
                  <a:pt x="3563" y="1152"/>
                </a:lnTo>
                <a:lnTo>
                  <a:pt x="3566" y="1156"/>
                </a:lnTo>
                <a:lnTo>
                  <a:pt x="3570" y="1164"/>
                </a:lnTo>
                <a:lnTo>
                  <a:pt x="3570" y="1168"/>
                </a:lnTo>
                <a:lnTo>
                  <a:pt x="3568" y="1172"/>
                </a:lnTo>
                <a:lnTo>
                  <a:pt x="3568" y="1174"/>
                </a:lnTo>
                <a:lnTo>
                  <a:pt x="3566" y="1177"/>
                </a:lnTo>
                <a:lnTo>
                  <a:pt x="3561" y="1191"/>
                </a:lnTo>
                <a:lnTo>
                  <a:pt x="3553" y="1202"/>
                </a:lnTo>
                <a:lnTo>
                  <a:pt x="3547" y="1214"/>
                </a:lnTo>
                <a:lnTo>
                  <a:pt x="3543" y="1223"/>
                </a:lnTo>
                <a:lnTo>
                  <a:pt x="3545" y="1229"/>
                </a:lnTo>
                <a:lnTo>
                  <a:pt x="3551" y="1239"/>
                </a:lnTo>
                <a:lnTo>
                  <a:pt x="3561" y="1252"/>
                </a:lnTo>
                <a:lnTo>
                  <a:pt x="3568" y="1269"/>
                </a:lnTo>
                <a:lnTo>
                  <a:pt x="3578" y="1293"/>
                </a:lnTo>
                <a:lnTo>
                  <a:pt x="3584" y="1321"/>
                </a:lnTo>
                <a:lnTo>
                  <a:pt x="3586" y="1360"/>
                </a:lnTo>
                <a:lnTo>
                  <a:pt x="3582" y="1404"/>
                </a:lnTo>
                <a:lnTo>
                  <a:pt x="3572" y="1452"/>
                </a:lnTo>
                <a:lnTo>
                  <a:pt x="3555" y="1502"/>
                </a:lnTo>
                <a:lnTo>
                  <a:pt x="3532" y="1555"/>
                </a:lnTo>
                <a:lnTo>
                  <a:pt x="3505" y="1607"/>
                </a:lnTo>
                <a:lnTo>
                  <a:pt x="3472" y="1657"/>
                </a:lnTo>
                <a:lnTo>
                  <a:pt x="3438" y="1703"/>
                </a:lnTo>
                <a:lnTo>
                  <a:pt x="3407" y="1738"/>
                </a:lnTo>
                <a:lnTo>
                  <a:pt x="3380" y="1762"/>
                </a:lnTo>
                <a:lnTo>
                  <a:pt x="3355" y="1784"/>
                </a:lnTo>
                <a:lnTo>
                  <a:pt x="3336" y="1799"/>
                </a:lnTo>
                <a:lnTo>
                  <a:pt x="3323" y="1810"/>
                </a:lnTo>
                <a:lnTo>
                  <a:pt x="3313" y="1824"/>
                </a:lnTo>
                <a:lnTo>
                  <a:pt x="3306" y="1839"/>
                </a:lnTo>
                <a:lnTo>
                  <a:pt x="3296" y="1851"/>
                </a:lnTo>
                <a:lnTo>
                  <a:pt x="3290" y="1855"/>
                </a:lnTo>
                <a:lnTo>
                  <a:pt x="3286" y="1856"/>
                </a:lnTo>
                <a:lnTo>
                  <a:pt x="3277" y="1856"/>
                </a:lnTo>
                <a:lnTo>
                  <a:pt x="3273" y="1860"/>
                </a:lnTo>
                <a:lnTo>
                  <a:pt x="3271" y="1864"/>
                </a:lnTo>
                <a:lnTo>
                  <a:pt x="3267" y="1868"/>
                </a:lnTo>
                <a:lnTo>
                  <a:pt x="3262" y="1870"/>
                </a:lnTo>
                <a:lnTo>
                  <a:pt x="3246" y="1870"/>
                </a:lnTo>
                <a:lnTo>
                  <a:pt x="3244" y="1868"/>
                </a:lnTo>
                <a:lnTo>
                  <a:pt x="3240" y="1872"/>
                </a:lnTo>
                <a:lnTo>
                  <a:pt x="3240" y="1874"/>
                </a:lnTo>
                <a:lnTo>
                  <a:pt x="3239" y="1878"/>
                </a:lnTo>
                <a:lnTo>
                  <a:pt x="3237" y="1879"/>
                </a:lnTo>
                <a:lnTo>
                  <a:pt x="3233" y="1881"/>
                </a:lnTo>
                <a:lnTo>
                  <a:pt x="3227" y="1881"/>
                </a:lnTo>
                <a:lnTo>
                  <a:pt x="3223" y="1883"/>
                </a:lnTo>
                <a:lnTo>
                  <a:pt x="3221" y="1883"/>
                </a:lnTo>
                <a:lnTo>
                  <a:pt x="3210" y="1887"/>
                </a:lnTo>
                <a:lnTo>
                  <a:pt x="3206" y="1891"/>
                </a:lnTo>
                <a:lnTo>
                  <a:pt x="3200" y="1895"/>
                </a:lnTo>
                <a:lnTo>
                  <a:pt x="3185" y="1899"/>
                </a:lnTo>
                <a:lnTo>
                  <a:pt x="3193" y="1901"/>
                </a:lnTo>
                <a:lnTo>
                  <a:pt x="3208" y="1901"/>
                </a:lnTo>
                <a:lnTo>
                  <a:pt x="3239" y="1897"/>
                </a:lnTo>
                <a:lnTo>
                  <a:pt x="3248" y="1897"/>
                </a:lnTo>
                <a:lnTo>
                  <a:pt x="3258" y="1895"/>
                </a:lnTo>
                <a:lnTo>
                  <a:pt x="3288" y="1891"/>
                </a:lnTo>
                <a:lnTo>
                  <a:pt x="3300" y="1889"/>
                </a:lnTo>
                <a:lnTo>
                  <a:pt x="3304" y="1889"/>
                </a:lnTo>
                <a:lnTo>
                  <a:pt x="3308" y="1887"/>
                </a:lnTo>
                <a:lnTo>
                  <a:pt x="3311" y="1887"/>
                </a:lnTo>
                <a:lnTo>
                  <a:pt x="3315" y="1885"/>
                </a:lnTo>
                <a:lnTo>
                  <a:pt x="3329" y="1885"/>
                </a:lnTo>
                <a:lnTo>
                  <a:pt x="3331" y="1887"/>
                </a:lnTo>
                <a:lnTo>
                  <a:pt x="3334" y="1887"/>
                </a:lnTo>
                <a:lnTo>
                  <a:pt x="3344" y="1885"/>
                </a:lnTo>
                <a:lnTo>
                  <a:pt x="3357" y="1883"/>
                </a:lnTo>
                <a:lnTo>
                  <a:pt x="3373" y="1887"/>
                </a:lnTo>
                <a:lnTo>
                  <a:pt x="3378" y="1885"/>
                </a:lnTo>
                <a:lnTo>
                  <a:pt x="3405" y="1885"/>
                </a:lnTo>
                <a:lnTo>
                  <a:pt x="3409" y="1887"/>
                </a:lnTo>
                <a:lnTo>
                  <a:pt x="3413" y="1891"/>
                </a:lnTo>
                <a:lnTo>
                  <a:pt x="3417" y="1891"/>
                </a:lnTo>
                <a:lnTo>
                  <a:pt x="3448" y="1895"/>
                </a:lnTo>
                <a:lnTo>
                  <a:pt x="3449" y="1897"/>
                </a:lnTo>
                <a:lnTo>
                  <a:pt x="3453" y="1897"/>
                </a:lnTo>
                <a:lnTo>
                  <a:pt x="3459" y="1902"/>
                </a:lnTo>
                <a:lnTo>
                  <a:pt x="3478" y="1904"/>
                </a:lnTo>
                <a:lnTo>
                  <a:pt x="3494" y="1910"/>
                </a:lnTo>
                <a:lnTo>
                  <a:pt x="3505" y="1922"/>
                </a:lnTo>
                <a:lnTo>
                  <a:pt x="3509" y="1924"/>
                </a:lnTo>
                <a:lnTo>
                  <a:pt x="3518" y="1924"/>
                </a:lnTo>
                <a:lnTo>
                  <a:pt x="3520" y="1926"/>
                </a:lnTo>
                <a:lnTo>
                  <a:pt x="3524" y="1927"/>
                </a:lnTo>
                <a:lnTo>
                  <a:pt x="3536" y="1935"/>
                </a:lnTo>
                <a:lnTo>
                  <a:pt x="3543" y="1943"/>
                </a:lnTo>
                <a:lnTo>
                  <a:pt x="3543" y="1952"/>
                </a:lnTo>
                <a:lnTo>
                  <a:pt x="3547" y="1954"/>
                </a:lnTo>
                <a:lnTo>
                  <a:pt x="3553" y="1956"/>
                </a:lnTo>
                <a:lnTo>
                  <a:pt x="3557" y="1956"/>
                </a:lnTo>
                <a:lnTo>
                  <a:pt x="3561" y="1958"/>
                </a:lnTo>
                <a:lnTo>
                  <a:pt x="3563" y="1958"/>
                </a:lnTo>
                <a:lnTo>
                  <a:pt x="3564" y="1962"/>
                </a:lnTo>
                <a:lnTo>
                  <a:pt x="3570" y="1968"/>
                </a:lnTo>
                <a:lnTo>
                  <a:pt x="3574" y="1970"/>
                </a:lnTo>
                <a:lnTo>
                  <a:pt x="3576" y="1972"/>
                </a:lnTo>
                <a:lnTo>
                  <a:pt x="3580" y="1979"/>
                </a:lnTo>
                <a:lnTo>
                  <a:pt x="3580" y="1985"/>
                </a:lnTo>
                <a:lnTo>
                  <a:pt x="3591" y="1989"/>
                </a:lnTo>
                <a:lnTo>
                  <a:pt x="3597" y="1993"/>
                </a:lnTo>
                <a:lnTo>
                  <a:pt x="3603" y="1998"/>
                </a:lnTo>
                <a:lnTo>
                  <a:pt x="3605" y="2004"/>
                </a:lnTo>
                <a:lnTo>
                  <a:pt x="3609" y="2010"/>
                </a:lnTo>
                <a:lnTo>
                  <a:pt x="3609" y="2025"/>
                </a:lnTo>
                <a:lnTo>
                  <a:pt x="3611" y="2027"/>
                </a:lnTo>
                <a:lnTo>
                  <a:pt x="3618" y="2031"/>
                </a:lnTo>
                <a:lnTo>
                  <a:pt x="3624" y="2035"/>
                </a:lnTo>
                <a:lnTo>
                  <a:pt x="3628" y="2044"/>
                </a:lnTo>
                <a:lnTo>
                  <a:pt x="3632" y="2056"/>
                </a:lnTo>
                <a:lnTo>
                  <a:pt x="3632" y="2073"/>
                </a:lnTo>
                <a:lnTo>
                  <a:pt x="3634" y="2077"/>
                </a:lnTo>
                <a:lnTo>
                  <a:pt x="3634" y="2079"/>
                </a:lnTo>
                <a:lnTo>
                  <a:pt x="3628" y="2108"/>
                </a:lnTo>
                <a:lnTo>
                  <a:pt x="3609" y="2136"/>
                </a:lnTo>
                <a:lnTo>
                  <a:pt x="3580" y="2161"/>
                </a:lnTo>
                <a:lnTo>
                  <a:pt x="3541" y="2184"/>
                </a:lnTo>
                <a:lnTo>
                  <a:pt x="3495" y="2204"/>
                </a:lnTo>
                <a:lnTo>
                  <a:pt x="3440" y="2219"/>
                </a:lnTo>
                <a:lnTo>
                  <a:pt x="3377" y="2232"/>
                </a:lnTo>
                <a:lnTo>
                  <a:pt x="3308" y="2240"/>
                </a:lnTo>
                <a:lnTo>
                  <a:pt x="3233" y="2242"/>
                </a:lnTo>
                <a:lnTo>
                  <a:pt x="3194" y="2240"/>
                </a:lnTo>
                <a:lnTo>
                  <a:pt x="3164" y="2232"/>
                </a:lnTo>
                <a:lnTo>
                  <a:pt x="3139" y="2223"/>
                </a:lnTo>
                <a:lnTo>
                  <a:pt x="3122" y="2213"/>
                </a:lnTo>
                <a:lnTo>
                  <a:pt x="3112" y="2202"/>
                </a:lnTo>
                <a:lnTo>
                  <a:pt x="3106" y="2194"/>
                </a:lnTo>
                <a:lnTo>
                  <a:pt x="3104" y="2188"/>
                </a:lnTo>
                <a:lnTo>
                  <a:pt x="3104" y="2179"/>
                </a:lnTo>
                <a:lnTo>
                  <a:pt x="3100" y="2171"/>
                </a:lnTo>
                <a:lnTo>
                  <a:pt x="3097" y="2160"/>
                </a:lnTo>
                <a:lnTo>
                  <a:pt x="3099" y="2148"/>
                </a:lnTo>
                <a:lnTo>
                  <a:pt x="3097" y="2144"/>
                </a:lnTo>
                <a:lnTo>
                  <a:pt x="3097" y="2140"/>
                </a:lnTo>
                <a:lnTo>
                  <a:pt x="3095" y="2135"/>
                </a:lnTo>
                <a:lnTo>
                  <a:pt x="3095" y="2129"/>
                </a:lnTo>
                <a:lnTo>
                  <a:pt x="3097" y="2121"/>
                </a:lnTo>
                <a:lnTo>
                  <a:pt x="3097" y="2117"/>
                </a:lnTo>
                <a:lnTo>
                  <a:pt x="3099" y="2113"/>
                </a:lnTo>
                <a:lnTo>
                  <a:pt x="3102" y="2110"/>
                </a:lnTo>
                <a:lnTo>
                  <a:pt x="3104" y="2106"/>
                </a:lnTo>
                <a:lnTo>
                  <a:pt x="3104" y="2098"/>
                </a:lnTo>
                <a:lnTo>
                  <a:pt x="3102" y="2094"/>
                </a:lnTo>
                <a:lnTo>
                  <a:pt x="3102" y="2087"/>
                </a:lnTo>
                <a:lnTo>
                  <a:pt x="3104" y="2081"/>
                </a:lnTo>
                <a:lnTo>
                  <a:pt x="3108" y="2073"/>
                </a:lnTo>
                <a:lnTo>
                  <a:pt x="3110" y="2066"/>
                </a:lnTo>
                <a:lnTo>
                  <a:pt x="3112" y="2062"/>
                </a:lnTo>
                <a:lnTo>
                  <a:pt x="3112" y="2060"/>
                </a:lnTo>
                <a:lnTo>
                  <a:pt x="3114" y="2058"/>
                </a:lnTo>
                <a:lnTo>
                  <a:pt x="3116" y="2058"/>
                </a:lnTo>
                <a:lnTo>
                  <a:pt x="3118" y="2056"/>
                </a:lnTo>
                <a:lnTo>
                  <a:pt x="3122" y="2048"/>
                </a:lnTo>
                <a:lnTo>
                  <a:pt x="3123" y="2046"/>
                </a:lnTo>
                <a:lnTo>
                  <a:pt x="3125" y="2046"/>
                </a:lnTo>
                <a:lnTo>
                  <a:pt x="3125" y="2029"/>
                </a:lnTo>
                <a:lnTo>
                  <a:pt x="3127" y="2025"/>
                </a:lnTo>
                <a:lnTo>
                  <a:pt x="3131" y="2021"/>
                </a:lnTo>
                <a:lnTo>
                  <a:pt x="3135" y="2019"/>
                </a:lnTo>
                <a:lnTo>
                  <a:pt x="3141" y="2018"/>
                </a:lnTo>
                <a:lnTo>
                  <a:pt x="3141" y="2016"/>
                </a:lnTo>
                <a:lnTo>
                  <a:pt x="3143" y="2014"/>
                </a:lnTo>
                <a:lnTo>
                  <a:pt x="3143" y="2010"/>
                </a:lnTo>
                <a:lnTo>
                  <a:pt x="3154" y="1998"/>
                </a:lnTo>
                <a:lnTo>
                  <a:pt x="3160" y="1996"/>
                </a:lnTo>
                <a:lnTo>
                  <a:pt x="3162" y="1996"/>
                </a:lnTo>
                <a:lnTo>
                  <a:pt x="3164" y="1995"/>
                </a:lnTo>
                <a:lnTo>
                  <a:pt x="3164" y="1987"/>
                </a:lnTo>
                <a:lnTo>
                  <a:pt x="3166" y="1983"/>
                </a:lnTo>
                <a:lnTo>
                  <a:pt x="3170" y="1979"/>
                </a:lnTo>
                <a:lnTo>
                  <a:pt x="3173" y="1977"/>
                </a:lnTo>
                <a:lnTo>
                  <a:pt x="3175" y="1977"/>
                </a:lnTo>
                <a:lnTo>
                  <a:pt x="3191" y="1962"/>
                </a:lnTo>
                <a:lnTo>
                  <a:pt x="3200" y="1956"/>
                </a:lnTo>
                <a:lnTo>
                  <a:pt x="3212" y="1952"/>
                </a:lnTo>
                <a:lnTo>
                  <a:pt x="3179" y="1952"/>
                </a:lnTo>
                <a:lnTo>
                  <a:pt x="3154" y="1956"/>
                </a:lnTo>
                <a:lnTo>
                  <a:pt x="3131" y="1960"/>
                </a:lnTo>
                <a:lnTo>
                  <a:pt x="3112" y="1964"/>
                </a:lnTo>
                <a:lnTo>
                  <a:pt x="3070" y="1964"/>
                </a:lnTo>
                <a:lnTo>
                  <a:pt x="3054" y="1966"/>
                </a:lnTo>
                <a:lnTo>
                  <a:pt x="3031" y="1970"/>
                </a:lnTo>
                <a:lnTo>
                  <a:pt x="2999" y="1977"/>
                </a:lnTo>
                <a:lnTo>
                  <a:pt x="2961" y="1987"/>
                </a:lnTo>
                <a:lnTo>
                  <a:pt x="2918" y="2002"/>
                </a:lnTo>
                <a:lnTo>
                  <a:pt x="2872" y="2021"/>
                </a:lnTo>
                <a:lnTo>
                  <a:pt x="2776" y="2067"/>
                </a:lnTo>
                <a:lnTo>
                  <a:pt x="2730" y="2090"/>
                </a:lnTo>
                <a:lnTo>
                  <a:pt x="2690" y="2113"/>
                </a:lnTo>
                <a:lnTo>
                  <a:pt x="2656" y="2135"/>
                </a:lnTo>
                <a:lnTo>
                  <a:pt x="2623" y="2156"/>
                </a:lnTo>
                <a:lnTo>
                  <a:pt x="2585" y="2181"/>
                </a:lnTo>
                <a:lnTo>
                  <a:pt x="2541" y="2211"/>
                </a:lnTo>
                <a:lnTo>
                  <a:pt x="2493" y="2246"/>
                </a:lnTo>
                <a:lnTo>
                  <a:pt x="2445" y="2284"/>
                </a:lnTo>
                <a:lnTo>
                  <a:pt x="2395" y="2324"/>
                </a:lnTo>
                <a:lnTo>
                  <a:pt x="2345" y="2369"/>
                </a:lnTo>
                <a:lnTo>
                  <a:pt x="2301" y="2413"/>
                </a:lnTo>
                <a:lnTo>
                  <a:pt x="2259" y="2459"/>
                </a:lnTo>
                <a:lnTo>
                  <a:pt x="2224" y="2505"/>
                </a:lnTo>
                <a:lnTo>
                  <a:pt x="2195" y="2549"/>
                </a:lnTo>
                <a:lnTo>
                  <a:pt x="2190" y="2564"/>
                </a:lnTo>
                <a:lnTo>
                  <a:pt x="2182" y="2591"/>
                </a:lnTo>
                <a:lnTo>
                  <a:pt x="2172" y="2626"/>
                </a:lnTo>
                <a:lnTo>
                  <a:pt x="2163" y="2666"/>
                </a:lnTo>
                <a:lnTo>
                  <a:pt x="2151" y="2714"/>
                </a:lnTo>
                <a:lnTo>
                  <a:pt x="2138" y="2764"/>
                </a:lnTo>
                <a:lnTo>
                  <a:pt x="2098" y="2919"/>
                </a:lnTo>
                <a:lnTo>
                  <a:pt x="2082" y="2971"/>
                </a:lnTo>
                <a:lnTo>
                  <a:pt x="2069" y="3021"/>
                </a:lnTo>
                <a:lnTo>
                  <a:pt x="2055" y="3065"/>
                </a:lnTo>
                <a:lnTo>
                  <a:pt x="2044" y="3107"/>
                </a:lnTo>
                <a:lnTo>
                  <a:pt x="2032" y="3144"/>
                </a:lnTo>
                <a:lnTo>
                  <a:pt x="2025" y="3172"/>
                </a:lnTo>
                <a:lnTo>
                  <a:pt x="2019" y="3195"/>
                </a:lnTo>
                <a:lnTo>
                  <a:pt x="2017" y="3209"/>
                </a:lnTo>
                <a:lnTo>
                  <a:pt x="2034" y="3186"/>
                </a:lnTo>
                <a:lnTo>
                  <a:pt x="2054" y="3168"/>
                </a:lnTo>
                <a:lnTo>
                  <a:pt x="2073" y="3155"/>
                </a:lnTo>
                <a:lnTo>
                  <a:pt x="2092" y="3151"/>
                </a:lnTo>
                <a:lnTo>
                  <a:pt x="2109" y="3153"/>
                </a:lnTo>
                <a:lnTo>
                  <a:pt x="2119" y="3163"/>
                </a:lnTo>
                <a:lnTo>
                  <a:pt x="2125" y="3174"/>
                </a:lnTo>
                <a:lnTo>
                  <a:pt x="2128" y="3188"/>
                </a:lnTo>
                <a:lnTo>
                  <a:pt x="2130" y="3199"/>
                </a:lnTo>
                <a:lnTo>
                  <a:pt x="2130" y="3209"/>
                </a:lnTo>
                <a:lnTo>
                  <a:pt x="2132" y="3213"/>
                </a:lnTo>
                <a:lnTo>
                  <a:pt x="2134" y="3213"/>
                </a:lnTo>
                <a:lnTo>
                  <a:pt x="2138" y="3211"/>
                </a:lnTo>
                <a:lnTo>
                  <a:pt x="2138" y="3209"/>
                </a:lnTo>
                <a:lnTo>
                  <a:pt x="2140" y="3203"/>
                </a:lnTo>
                <a:lnTo>
                  <a:pt x="2140" y="3172"/>
                </a:lnTo>
                <a:lnTo>
                  <a:pt x="2144" y="3153"/>
                </a:lnTo>
                <a:lnTo>
                  <a:pt x="2151" y="3128"/>
                </a:lnTo>
                <a:lnTo>
                  <a:pt x="2165" y="3103"/>
                </a:lnTo>
                <a:lnTo>
                  <a:pt x="2195" y="3063"/>
                </a:lnTo>
                <a:lnTo>
                  <a:pt x="2238" y="3023"/>
                </a:lnTo>
                <a:lnTo>
                  <a:pt x="2287" y="2980"/>
                </a:lnTo>
                <a:lnTo>
                  <a:pt x="2312" y="2956"/>
                </a:lnTo>
                <a:lnTo>
                  <a:pt x="2334" y="2921"/>
                </a:lnTo>
                <a:lnTo>
                  <a:pt x="2355" y="2881"/>
                </a:lnTo>
                <a:lnTo>
                  <a:pt x="2372" y="2839"/>
                </a:lnTo>
                <a:lnTo>
                  <a:pt x="2403" y="2754"/>
                </a:lnTo>
                <a:lnTo>
                  <a:pt x="2416" y="2720"/>
                </a:lnTo>
                <a:lnTo>
                  <a:pt x="2431" y="2687"/>
                </a:lnTo>
                <a:lnTo>
                  <a:pt x="2450" y="2656"/>
                </a:lnTo>
                <a:lnTo>
                  <a:pt x="2472" y="2628"/>
                </a:lnTo>
                <a:lnTo>
                  <a:pt x="2495" y="2606"/>
                </a:lnTo>
                <a:lnTo>
                  <a:pt x="2521" y="2593"/>
                </a:lnTo>
                <a:lnTo>
                  <a:pt x="2550" y="2587"/>
                </a:lnTo>
                <a:lnTo>
                  <a:pt x="2573" y="2591"/>
                </a:lnTo>
                <a:lnTo>
                  <a:pt x="2592" y="2599"/>
                </a:lnTo>
                <a:lnTo>
                  <a:pt x="2610" y="2612"/>
                </a:lnTo>
                <a:lnTo>
                  <a:pt x="2623" y="2626"/>
                </a:lnTo>
                <a:lnTo>
                  <a:pt x="2633" y="2639"/>
                </a:lnTo>
                <a:lnTo>
                  <a:pt x="2640" y="2649"/>
                </a:lnTo>
                <a:lnTo>
                  <a:pt x="2648" y="2664"/>
                </a:lnTo>
                <a:lnTo>
                  <a:pt x="2656" y="2683"/>
                </a:lnTo>
                <a:lnTo>
                  <a:pt x="2663" y="2699"/>
                </a:lnTo>
                <a:lnTo>
                  <a:pt x="2673" y="2710"/>
                </a:lnTo>
                <a:lnTo>
                  <a:pt x="2682" y="2714"/>
                </a:lnTo>
                <a:lnTo>
                  <a:pt x="2696" y="2708"/>
                </a:lnTo>
                <a:lnTo>
                  <a:pt x="2711" y="2691"/>
                </a:lnTo>
                <a:lnTo>
                  <a:pt x="2728" y="2668"/>
                </a:lnTo>
                <a:lnTo>
                  <a:pt x="2748" y="2639"/>
                </a:lnTo>
                <a:lnTo>
                  <a:pt x="2769" y="2606"/>
                </a:lnTo>
                <a:lnTo>
                  <a:pt x="2790" y="2570"/>
                </a:lnTo>
                <a:lnTo>
                  <a:pt x="2859" y="2461"/>
                </a:lnTo>
                <a:lnTo>
                  <a:pt x="2882" y="2430"/>
                </a:lnTo>
                <a:lnTo>
                  <a:pt x="2905" y="2403"/>
                </a:lnTo>
                <a:lnTo>
                  <a:pt x="2947" y="2361"/>
                </a:lnTo>
                <a:lnTo>
                  <a:pt x="2970" y="2344"/>
                </a:lnTo>
                <a:lnTo>
                  <a:pt x="2997" y="2328"/>
                </a:lnTo>
                <a:lnTo>
                  <a:pt x="3028" y="2317"/>
                </a:lnTo>
                <a:lnTo>
                  <a:pt x="3062" y="2313"/>
                </a:lnTo>
                <a:lnTo>
                  <a:pt x="3091" y="2317"/>
                </a:lnTo>
                <a:lnTo>
                  <a:pt x="3116" y="2326"/>
                </a:lnTo>
                <a:lnTo>
                  <a:pt x="3135" y="2342"/>
                </a:lnTo>
                <a:lnTo>
                  <a:pt x="3150" y="2361"/>
                </a:lnTo>
                <a:lnTo>
                  <a:pt x="3164" y="2382"/>
                </a:lnTo>
                <a:lnTo>
                  <a:pt x="3173" y="2405"/>
                </a:lnTo>
                <a:lnTo>
                  <a:pt x="3181" y="2428"/>
                </a:lnTo>
                <a:lnTo>
                  <a:pt x="3189" y="2449"/>
                </a:lnTo>
                <a:lnTo>
                  <a:pt x="3196" y="2468"/>
                </a:lnTo>
                <a:lnTo>
                  <a:pt x="3206" y="2484"/>
                </a:lnTo>
                <a:lnTo>
                  <a:pt x="3216" y="2493"/>
                </a:lnTo>
                <a:lnTo>
                  <a:pt x="3227" y="2497"/>
                </a:lnTo>
                <a:lnTo>
                  <a:pt x="3246" y="2491"/>
                </a:lnTo>
                <a:lnTo>
                  <a:pt x="3263" y="2478"/>
                </a:lnTo>
                <a:lnTo>
                  <a:pt x="3290" y="2440"/>
                </a:lnTo>
                <a:lnTo>
                  <a:pt x="3300" y="2422"/>
                </a:lnTo>
                <a:lnTo>
                  <a:pt x="3315" y="2403"/>
                </a:lnTo>
                <a:lnTo>
                  <a:pt x="3338" y="2382"/>
                </a:lnTo>
                <a:lnTo>
                  <a:pt x="3363" y="2359"/>
                </a:lnTo>
                <a:lnTo>
                  <a:pt x="3390" y="2338"/>
                </a:lnTo>
                <a:lnTo>
                  <a:pt x="3421" y="2319"/>
                </a:lnTo>
                <a:lnTo>
                  <a:pt x="3449" y="2301"/>
                </a:lnTo>
                <a:lnTo>
                  <a:pt x="3478" y="2292"/>
                </a:lnTo>
                <a:lnTo>
                  <a:pt x="3503" y="2288"/>
                </a:lnTo>
                <a:lnTo>
                  <a:pt x="3526" y="2292"/>
                </a:lnTo>
                <a:lnTo>
                  <a:pt x="3543" y="2300"/>
                </a:lnTo>
                <a:lnTo>
                  <a:pt x="3557" y="2311"/>
                </a:lnTo>
                <a:lnTo>
                  <a:pt x="3566" y="2326"/>
                </a:lnTo>
                <a:lnTo>
                  <a:pt x="3570" y="2344"/>
                </a:lnTo>
                <a:lnTo>
                  <a:pt x="3574" y="2363"/>
                </a:lnTo>
                <a:lnTo>
                  <a:pt x="3574" y="2428"/>
                </a:lnTo>
                <a:lnTo>
                  <a:pt x="3578" y="2440"/>
                </a:lnTo>
                <a:lnTo>
                  <a:pt x="3587" y="2447"/>
                </a:lnTo>
                <a:lnTo>
                  <a:pt x="3601" y="2449"/>
                </a:lnTo>
                <a:lnTo>
                  <a:pt x="3611" y="2443"/>
                </a:lnTo>
                <a:lnTo>
                  <a:pt x="3626" y="2432"/>
                </a:lnTo>
                <a:lnTo>
                  <a:pt x="3643" y="2413"/>
                </a:lnTo>
                <a:lnTo>
                  <a:pt x="3662" y="2392"/>
                </a:lnTo>
                <a:lnTo>
                  <a:pt x="3685" y="2372"/>
                </a:lnTo>
                <a:lnTo>
                  <a:pt x="3710" y="2353"/>
                </a:lnTo>
                <a:lnTo>
                  <a:pt x="3739" y="2342"/>
                </a:lnTo>
                <a:lnTo>
                  <a:pt x="3768" y="2336"/>
                </a:lnTo>
                <a:lnTo>
                  <a:pt x="3787" y="2338"/>
                </a:lnTo>
                <a:lnTo>
                  <a:pt x="3804" y="2346"/>
                </a:lnTo>
                <a:lnTo>
                  <a:pt x="3820" y="2357"/>
                </a:lnTo>
                <a:lnTo>
                  <a:pt x="3829" y="2374"/>
                </a:lnTo>
                <a:lnTo>
                  <a:pt x="3833" y="2397"/>
                </a:lnTo>
                <a:lnTo>
                  <a:pt x="3831" y="2428"/>
                </a:lnTo>
                <a:lnTo>
                  <a:pt x="3829" y="2451"/>
                </a:lnTo>
                <a:lnTo>
                  <a:pt x="3827" y="2466"/>
                </a:lnTo>
                <a:lnTo>
                  <a:pt x="3831" y="2478"/>
                </a:lnTo>
                <a:lnTo>
                  <a:pt x="3837" y="2482"/>
                </a:lnTo>
                <a:lnTo>
                  <a:pt x="3844" y="2486"/>
                </a:lnTo>
                <a:lnTo>
                  <a:pt x="3852" y="2486"/>
                </a:lnTo>
                <a:lnTo>
                  <a:pt x="3902" y="2482"/>
                </a:lnTo>
                <a:lnTo>
                  <a:pt x="3921" y="2484"/>
                </a:lnTo>
                <a:lnTo>
                  <a:pt x="3940" y="2491"/>
                </a:lnTo>
                <a:lnTo>
                  <a:pt x="3954" y="2505"/>
                </a:lnTo>
                <a:lnTo>
                  <a:pt x="3963" y="2524"/>
                </a:lnTo>
                <a:lnTo>
                  <a:pt x="3967" y="2549"/>
                </a:lnTo>
                <a:lnTo>
                  <a:pt x="3963" y="2580"/>
                </a:lnTo>
                <a:lnTo>
                  <a:pt x="3956" y="2608"/>
                </a:lnTo>
                <a:lnTo>
                  <a:pt x="3940" y="2633"/>
                </a:lnTo>
                <a:lnTo>
                  <a:pt x="3923" y="2658"/>
                </a:lnTo>
                <a:lnTo>
                  <a:pt x="3904" y="2683"/>
                </a:lnTo>
                <a:lnTo>
                  <a:pt x="3892" y="2699"/>
                </a:lnTo>
                <a:lnTo>
                  <a:pt x="3890" y="2714"/>
                </a:lnTo>
                <a:lnTo>
                  <a:pt x="3896" y="2731"/>
                </a:lnTo>
                <a:lnTo>
                  <a:pt x="3910" y="2746"/>
                </a:lnTo>
                <a:lnTo>
                  <a:pt x="3921" y="2760"/>
                </a:lnTo>
                <a:lnTo>
                  <a:pt x="3935" y="2769"/>
                </a:lnTo>
                <a:lnTo>
                  <a:pt x="3942" y="2781"/>
                </a:lnTo>
                <a:lnTo>
                  <a:pt x="3946" y="2794"/>
                </a:lnTo>
                <a:lnTo>
                  <a:pt x="3942" y="2823"/>
                </a:lnTo>
                <a:lnTo>
                  <a:pt x="3935" y="2846"/>
                </a:lnTo>
                <a:lnTo>
                  <a:pt x="3921" y="2863"/>
                </a:lnTo>
                <a:lnTo>
                  <a:pt x="3904" y="2875"/>
                </a:lnTo>
                <a:lnTo>
                  <a:pt x="3885" y="2885"/>
                </a:lnTo>
                <a:lnTo>
                  <a:pt x="3866" y="2890"/>
                </a:lnTo>
                <a:lnTo>
                  <a:pt x="3848" y="2894"/>
                </a:lnTo>
                <a:lnTo>
                  <a:pt x="3829" y="2898"/>
                </a:lnTo>
                <a:lnTo>
                  <a:pt x="3808" y="2902"/>
                </a:lnTo>
                <a:lnTo>
                  <a:pt x="3789" y="2910"/>
                </a:lnTo>
                <a:lnTo>
                  <a:pt x="3773" y="2919"/>
                </a:lnTo>
                <a:lnTo>
                  <a:pt x="3762" y="2933"/>
                </a:lnTo>
                <a:lnTo>
                  <a:pt x="3758" y="2952"/>
                </a:lnTo>
                <a:lnTo>
                  <a:pt x="3762" y="2969"/>
                </a:lnTo>
                <a:lnTo>
                  <a:pt x="3770" y="2986"/>
                </a:lnTo>
                <a:lnTo>
                  <a:pt x="3779" y="3004"/>
                </a:lnTo>
                <a:lnTo>
                  <a:pt x="3793" y="3023"/>
                </a:lnTo>
                <a:lnTo>
                  <a:pt x="3802" y="3044"/>
                </a:lnTo>
                <a:lnTo>
                  <a:pt x="3810" y="3069"/>
                </a:lnTo>
                <a:lnTo>
                  <a:pt x="3814" y="3097"/>
                </a:lnTo>
                <a:lnTo>
                  <a:pt x="3812" y="3121"/>
                </a:lnTo>
                <a:lnTo>
                  <a:pt x="3802" y="3142"/>
                </a:lnTo>
                <a:lnTo>
                  <a:pt x="3785" y="3163"/>
                </a:lnTo>
                <a:lnTo>
                  <a:pt x="3758" y="3180"/>
                </a:lnTo>
                <a:lnTo>
                  <a:pt x="3731" y="3191"/>
                </a:lnTo>
                <a:lnTo>
                  <a:pt x="3699" y="3199"/>
                </a:lnTo>
                <a:lnTo>
                  <a:pt x="3668" y="3205"/>
                </a:lnTo>
                <a:lnTo>
                  <a:pt x="3637" y="3209"/>
                </a:lnTo>
                <a:lnTo>
                  <a:pt x="3614" y="3211"/>
                </a:lnTo>
                <a:lnTo>
                  <a:pt x="3601" y="3211"/>
                </a:lnTo>
                <a:lnTo>
                  <a:pt x="3566" y="3209"/>
                </a:lnTo>
                <a:lnTo>
                  <a:pt x="3528" y="3207"/>
                </a:lnTo>
                <a:lnTo>
                  <a:pt x="3494" y="3205"/>
                </a:lnTo>
                <a:lnTo>
                  <a:pt x="3463" y="3203"/>
                </a:lnTo>
                <a:lnTo>
                  <a:pt x="3442" y="3203"/>
                </a:lnTo>
                <a:lnTo>
                  <a:pt x="3425" y="3205"/>
                </a:lnTo>
                <a:lnTo>
                  <a:pt x="3409" y="3207"/>
                </a:lnTo>
                <a:lnTo>
                  <a:pt x="3400" y="3215"/>
                </a:lnTo>
                <a:lnTo>
                  <a:pt x="3396" y="3224"/>
                </a:lnTo>
                <a:lnTo>
                  <a:pt x="3400" y="3239"/>
                </a:lnTo>
                <a:lnTo>
                  <a:pt x="3409" y="3253"/>
                </a:lnTo>
                <a:lnTo>
                  <a:pt x="3421" y="3268"/>
                </a:lnTo>
                <a:lnTo>
                  <a:pt x="3436" y="3284"/>
                </a:lnTo>
                <a:lnTo>
                  <a:pt x="3451" y="3301"/>
                </a:lnTo>
                <a:lnTo>
                  <a:pt x="3463" y="3322"/>
                </a:lnTo>
                <a:lnTo>
                  <a:pt x="3472" y="3345"/>
                </a:lnTo>
                <a:lnTo>
                  <a:pt x="3476" y="3374"/>
                </a:lnTo>
                <a:lnTo>
                  <a:pt x="3472" y="3401"/>
                </a:lnTo>
                <a:lnTo>
                  <a:pt x="3459" y="3422"/>
                </a:lnTo>
                <a:lnTo>
                  <a:pt x="3440" y="3437"/>
                </a:lnTo>
                <a:lnTo>
                  <a:pt x="3415" y="3450"/>
                </a:lnTo>
                <a:lnTo>
                  <a:pt x="3386" y="3460"/>
                </a:lnTo>
                <a:lnTo>
                  <a:pt x="3357" y="3468"/>
                </a:lnTo>
                <a:lnTo>
                  <a:pt x="3327" y="3472"/>
                </a:lnTo>
                <a:lnTo>
                  <a:pt x="3296" y="3473"/>
                </a:lnTo>
                <a:lnTo>
                  <a:pt x="3269" y="3473"/>
                </a:lnTo>
                <a:lnTo>
                  <a:pt x="3206" y="3472"/>
                </a:lnTo>
                <a:lnTo>
                  <a:pt x="3146" y="3462"/>
                </a:lnTo>
                <a:lnTo>
                  <a:pt x="3089" y="3449"/>
                </a:lnTo>
                <a:lnTo>
                  <a:pt x="3033" y="3431"/>
                </a:lnTo>
                <a:lnTo>
                  <a:pt x="3010" y="3422"/>
                </a:lnTo>
                <a:lnTo>
                  <a:pt x="2984" y="3412"/>
                </a:lnTo>
                <a:lnTo>
                  <a:pt x="2953" y="3399"/>
                </a:lnTo>
                <a:lnTo>
                  <a:pt x="2920" y="3389"/>
                </a:lnTo>
                <a:lnTo>
                  <a:pt x="2888" y="3381"/>
                </a:lnTo>
                <a:lnTo>
                  <a:pt x="2857" y="3378"/>
                </a:lnTo>
                <a:lnTo>
                  <a:pt x="2834" y="3379"/>
                </a:lnTo>
                <a:lnTo>
                  <a:pt x="2819" y="3385"/>
                </a:lnTo>
                <a:lnTo>
                  <a:pt x="2809" y="3393"/>
                </a:lnTo>
                <a:lnTo>
                  <a:pt x="2805" y="3404"/>
                </a:lnTo>
                <a:lnTo>
                  <a:pt x="2809" y="3418"/>
                </a:lnTo>
                <a:lnTo>
                  <a:pt x="2821" y="3435"/>
                </a:lnTo>
                <a:lnTo>
                  <a:pt x="2836" y="3456"/>
                </a:lnTo>
                <a:lnTo>
                  <a:pt x="2851" y="3479"/>
                </a:lnTo>
                <a:lnTo>
                  <a:pt x="2863" y="3506"/>
                </a:lnTo>
                <a:lnTo>
                  <a:pt x="2867" y="3535"/>
                </a:lnTo>
                <a:lnTo>
                  <a:pt x="2863" y="3558"/>
                </a:lnTo>
                <a:lnTo>
                  <a:pt x="2853" y="3577"/>
                </a:lnTo>
                <a:lnTo>
                  <a:pt x="2840" y="3590"/>
                </a:lnTo>
                <a:lnTo>
                  <a:pt x="2822" y="3600"/>
                </a:lnTo>
                <a:lnTo>
                  <a:pt x="2803" y="3606"/>
                </a:lnTo>
                <a:lnTo>
                  <a:pt x="2782" y="3608"/>
                </a:lnTo>
                <a:lnTo>
                  <a:pt x="2744" y="3604"/>
                </a:lnTo>
                <a:lnTo>
                  <a:pt x="2705" y="3592"/>
                </a:lnTo>
                <a:lnTo>
                  <a:pt x="2669" y="3577"/>
                </a:lnTo>
                <a:lnTo>
                  <a:pt x="2633" y="3556"/>
                </a:lnTo>
                <a:lnTo>
                  <a:pt x="2596" y="3533"/>
                </a:lnTo>
                <a:lnTo>
                  <a:pt x="2558" y="3510"/>
                </a:lnTo>
                <a:lnTo>
                  <a:pt x="2518" y="3487"/>
                </a:lnTo>
                <a:lnTo>
                  <a:pt x="2475" y="3466"/>
                </a:lnTo>
                <a:lnTo>
                  <a:pt x="2429" y="3450"/>
                </a:lnTo>
                <a:lnTo>
                  <a:pt x="2380" y="3439"/>
                </a:lnTo>
                <a:lnTo>
                  <a:pt x="2324" y="3435"/>
                </a:lnTo>
                <a:lnTo>
                  <a:pt x="2295" y="3437"/>
                </a:lnTo>
                <a:lnTo>
                  <a:pt x="2245" y="3449"/>
                </a:lnTo>
                <a:lnTo>
                  <a:pt x="2217" y="3454"/>
                </a:lnTo>
                <a:lnTo>
                  <a:pt x="2182" y="3456"/>
                </a:lnTo>
                <a:lnTo>
                  <a:pt x="2146" y="3454"/>
                </a:lnTo>
                <a:lnTo>
                  <a:pt x="2119" y="3447"/>
                </a:lnTo>
                <a:lnTo>
                  <a:pt x="2100" y="3437"/>
                </a:lnTo>
                <a:lnTo>
                  <a:pt x="2086" y="3422"/>
                </a:lnTo>
                <a:lnTo>
                  <a:pt x="2080" y="3402"/>
                </a:lnTo>
                <a:lnTo>
                  <a:pt x="2078" y="3379"/>
                </a:lnTo>
                <a:lnTo>
                  <a:pt x="2052" y="3395"/>
                </a:lnTo>
                <a:lnTo>
                  <a:pt x="2025" y="3412"/>
                </a:lnTo>
                <a:lnTo>
                  <a:pt x="2000" y="3435"/>
                </a:lnTo>
                <a:lnTo>
                  <a:pt x="1981" y="3462"/>
                </a:lnTo>
                <a:lnTo>
                  <a:pt x="1967" y="3493"/>
                </a:lnTo>
                <a:lnTo>
                  <a:pt x="1962" y="3525"/>
                </a:lnTo>
                <a:lnTo>
                  <a:pt x="1963" y="3562"/>
                </a:lnTo>
                <a:lnTo>
                  <a:pt x="1967" y="3590"/>
                </a:lnTo>
                <a:lnTo>
                  <a:pt x="1975" y="3613"/>
                </a:lnTo>
                <a:lnTo>
                  <a:pt x="1986" y="3633"/>
                </a:lnTo>
                <a:lnTo>
                  <a:pt x="2004" y="3646"/>
                </a:lnTo>
                <a:lnTo>
                  <a:pt x="2019" y="3658"/>
                </a:lnTo>
                <a:lnTo>
                  <a:pt x="2031" y="3667"/>
                </a:lnTo>
                <a:lnTo>
                  <a:pt x="2038" y="3681"/>
                </a:lnTo>
                <a:lnTo>
                  <a:pt x="2044" y="3692"/>
                </a:lnTo>
                <a:lnTo>
                  <a:pt x="2044" y="3709"/>
                </a:lnTo>
                <a:lnTo>
                  <a:pt x="2040" y="3734"/>
                </a:lnTo>
                <a:lnTo>
                  <a:pt x="2040" y="3765"/>
                </a:lnTo>
                <a:lnTo>
                  <a:pt x="2042" y="3803"/>
                </a:lnTo>
                <a:lnTo>
                  <a:pt x="2048" y="3838"/>
                </a:lnTo>
                <a:lnTo>
                  <a:pt x="2055" y="3872"/>
                </a:lnTo>
                <a:lnTo>
                  <a:pt x="2061" y="3903"/>
                </a:lnTo>
                <a:lnTo>
                  <a:pt x="2069" y="3930"/>
                </a:lnTo>
                <a:lnTo>
                  <a:pt x="2075" y="3947"/>
                </a:lnTo>
                <a:lnTo>
                  <a:pt x="2073" y="3955"/>
                </a:lnTo>
                <a:lnTo>
                  <a:pt x="2063" y="3961"/>
                </a:lnTo>
                <a:lnTo>
                  <a:pt x="2050" y="3965"/>
                </a:lnTo>
                <a:lnTo>
                  <a:pt x="2032" y="3968"/>
                </a:lnTo>
                <a:lnTo>
                  <a:pt x="2017" y="3970"/>
                </a:lnTo>
                <a:lnTo>
                  <a:pt x="1971" y="3970"/>
                </a:lnTo>
                <a:lnTo>
                  <a:pt x="1925" y="3966"/>
                </a:lnTo>
                <a:lnTo>
                  <a:pt x="1906" y="3963"/>
                </a:lnTo>
                <a:lnTo>
                  <a:pt x="1891" y="3957"/>
                </a:lnTo>
                <a:lnTo>
                  <a:pt x="1885" y="3947"/>
                </a:lnTo>
                <a:lnTo>
                  <a:pt x="1881" y="3920"/>
                </a:lnTo>
                <a:lnTo>
                  <a:pt x="1875" y="3886"/>
                </a:lnTo>
                <a:lnTo>
                  <a:pt x="1866" y="3844"/>
                </a:lnTo>
                <a:lnTo>
                  <a:pt x="1856" y="3798"/>
                </a:lnTo>
                <a:lnTo>
                  <a:pt x="1845" y="3750"/>
                </a:lnTo>
                <a:lnTo>
                  <a:pt x="1835" y="3702"/>
                </a:lnTo>
                <a:lnTo>
                  <a:pt x="1823" y="3656"/>
                </a:lnTo>
                <a:lnTo>
                  <a:pt x="1812" y="3615"/>
                </a:lnTo>
                <a:lnTo>
                  <a:pt x="1802" y="3583"/>
                </a:lnTo>
                <a:lnTo>
                  <a:pt x="1795" y="3560"/>
                </a:lnTo>
                <a:lnTo>
                  <a:pt x="1783" y="3531"/>
                </a:lnTo>
                <a:lnTo>
                  <a:pt x="1772" y="3512"/>
                </a:lnTo>
                <a:lnTo>
                  <a:pt x="1762" y="3496"/>
                </a:lnTo>
                <a:lnTo>
                  <a:pt x="1751" y="3485"/>
                </a:lnTo>
                <a:lnTo>
                  <a:pt x="1739" y="3475"/>
                </a:lnTo>
                <a:lnTo>
                  <a:pt x="1724" y="3466"/>
                </a:lnTo>
                <a:lnTo>
                  <a:pt x="1705" y="3452"/>
                </a:lnTo>
                <a:lnTo>
                  <a:pt x="1689" y="3441"/>
                </a:lnTo>
                <a:lnTo>
                  <a:pt x="1668" y="3426"/>
                </a:lnTo>
                <a:lnTo>
                  <a:pt x="1641" y="3406"/>
                </a:lnTo>
                <a:lnTo>
                  <a:pt x="1611" y="3387"/>
                </a:lnTo>
                <a:lnTo>
                  <a:pt x="1576" y="3366"/>
                </a:lnTo>
                <a:lnTo>
                  <a:pt x="1540" y="3345"/>
                </a:lnTo>
                <a:lnTo>
                  <a:pt x="1501" y="3326"/>
                </a:lnTo>
                <a:lnTo>
                  <a:pt x="1463" y="3308"/>
                </a:lnTo>
                <a:lnTo>
                  <a:pt x="1427" y="3295"/>
                </a:lnTo>
                <a:lnTo>
                  <a:pt x="1392" y="3287"/>
                </a:lnTo>
                <a:lnTo>
                  <a:pt x="1361" y="3284"/>
                </a:lnTo>
                <a:lnTo>
                  <a:pt x="1350" y="3284"/>
                </a:lnTo>
                <a:lnTo>
                  <a:pt x="1344" y="3282"/>
                </a:lnTo>
                <a:lnTo>
                  <a:pt x="1340" y="3282"/>
                </a:lnTo>
                <a:lnTo>
                  <a:pt x="1336" y="3280"/>
                </a:lnTo>
                <a:lnTo>
                  <a:pt x="1319" y="3280"/>
                </a:lnTo>
                <a:lnTo>
                  <a:pt x="1319" y="3276"/>
                </a:lnTo>
                <a:lnTo>
                  <a:pt x="1312" y="3276"/>
                </a:lnTo>
                <a:lnTo>
                  <a:pt x="1308" y="3280"/>
                </a:lnTo>
                <a:lnTo>
                  <a:pt x="1306" y="3280"/>
                </a:lnTo>
                <a:lnTo>
                  <a:pt x="1302" y="3282"/>
                </a:lnTo>
                <a:lnTo>
                  <a:pt x="1300" y="3284"/>
                </a:lnTo>
                <a:lnTo>
                  <a:pt x="1294" y="3284"/>
                </a:lnTo>
                <a:lnTo>
                  <a:pt x="1290" y="3285"/>
                </a:lnTo>
                <a:lnTo>
                  <a:pt x="1290" y="3287"/>
                </a:lnTo>
                <a:lnTo>
                  <a:pt x="1289" y="3291"/>
                </a:lnTo>
                <a:lnTo>
                  <a:pt x="1289" y="3301"/>
                </a:lnTo>
                <a:lnTo>
                  <a:pt x="1287" y="3305"/>
                </a:lnTo>
                <a:lnTo>
                  <a:pt x="1287" y="3307"/>
                </a:lnTo>
                <a:lnTo>
                  <a:pt x="1285" y="3308"/>
                </a:lnTo>
                <a:lnTo>
                  <a:pt x="1281" y="3308"/>
                </a:lnTo>
                <a:lnTo>
                  <a:pt x="1279" y="3310"/>
                </a:lnTo>
                <a:lnTo>
                  <a:pt x="1279" y="3312"/>
                </a:lnTo>
                <a:lnTo>
                  <a:pt x="1277" y="3316"/>
                </a:lnTo>
                <a:lnTo>
                  <a:pt x="1277" y="3328"/>
                </a:lnTo>
                <a:lnTo>
                  <a:pt x="1275" y="3335"/>
                </a:lnTo>
                <a:lnTo>
                  <a:pt x="1267" y="3347"/>
                </a:lnTo>
                <a:lnTo>
                  <a:pt x="1265" y="3353"/>
                </a:lnTo>
                <a:lnTo>
                  <a:pt x="1264" y="3356"/>
                </a:lnTo>
                <a:lnTo>
                  <a:pt x="1260" y="3356"/>
                </a:lnTo>
                <a:lnTo>
                  <a:pt x="1258" y="3358"/>
                </a:lnTo>
                <a:lnTo>
                  <a:pt x="1254" y="3358"/>
                </a:lnTo>
                <a:lnTo>
                  <a:pt x="1254" y="3368"/>
                </a:lnTo>
                <a:lnTo>
                  <a:pt x="1256" y="3372"/>
                </a:lnTo>
                <a:lnTo>
                  <a:pt x="1256" y="3376"/>
                </a:lnTo>
                <a:lnTo>
                  <a:pt x="1254" y="3379"/>
                </a:lnTo>
                <a:lnTo>
                  <a:pt x="1250" y="3385"/>
                </a:lnTo>
                <a:lnTo>
                  <a:pt x="1246" y="3393"/>
                </a:lnTo>
                <a:lnTo>
                  <a:pt x="1242" y="3397"/>
                </a:lnTo>
                <a:lnTo>
                  <a:pt x="1235" y="3397"/>
                </a:lnTo>
                <a:lnTo>
                  <a:pt x="1233" y="3399"/>
                </a:lnTo>
                <a:lnTo>
                  <a:pt x="1233" y="3410"/>
                </a:lnTo>
                <a:lnTo>
                  <a:pt x="1235" y="3414"/>
                </a:lnTo>
                <a:lnTo>
                  <a:pt x="1235" y="3416"/>
                </a:lnTo>
                <a:lnTo>
                  <a:pt x="1233" y="3420"/>
                </a:lnTo>
                <a:lnTo>
                  <a:pt x="1225" y="3424"/>
                </a:lnTo>
                <a:lnTo>
                  <a:pt x="1221" y="3427"/>
                </a:lnTo>
                <a:lnTo>
                  <a:pt x="1210" y="3433"/>
                </a:lnTo>
                <a:lnTo>
                  <a:pt x="1208" y="3437"/>
                </a:lnTo>
                <a:lnTo>
                  <a:pt x="1208" y="3445"/>
                </a:lnTo>
                <a:lnTo>
                  <a:pt x="1204" y="3452"/>
                </a:lnTo>
                <a:lnTo>
                  <a:pt x="1193" y="3458"/>
                </a:lnTo>
                <a:lnTo>
                  <a:pt x="1189" y="3462"/>
                </a:lnTo>
                <a:lnTo>
                  <a:pt x="1189" y="3464"/>
                </a:lnTo>
                <a:lnTo>
                  <a:pt x="1187" y="3464"/>
                </a:lnTo>
                <a:lnTo>
                  <a:pt x="1185" y="3466"/>
                </a:lnTo>
                <a:lnTo>
                  <a:pt x="1181" y="3473"/>
                </a:lnTo>
                <a:lnTo>
                  <a:pt x="1177" y="3477"/>
                </a:lnTo>
                <a:lnTo>
                  <a:pt x="1172" y="3477"/>
                </a:lnTo>
                <a:lnTo>
                  <a:pt x="1162" y="3479"/>
                </a:lnTo>
                <a:lnTo>
                  <a:pt x="1156" y="3481"/>
                </a:lnTo>
                <a:lnTo>
                  <a:pt x="1150" y="3485"/>
                </a:lnTo>
                <a:lnTo>
                  <a:pt x="1141" y="3487"/>
                </a:lnTo>
                <a:lnTo>
                  <a:pt x="1127" y="3489"/>
                </a:lnTo>
                <a:lnTo>
                  <a:pt x="1095" y="3483"/>
                </a:lnTo>
                <a:lnTo>
                  <a:pt x="1060" y="3466"/>
                </a:lnTo>
                <a:lnTo>
                  <a:pt x="1030" y="3439"/>
                </a:lnTo>
                <a:lnTo>
                  <a:pt x="999" y="3406"/>
                </a:lnTo>
                <a:lnTo>
                  <a:pt x="970" y="3366"/>
                </a:lnTo>
                <a:lnTo>
                  <a:pt x="947" y="3322"/>
                </a:lnTo>
                <a:lnTo>
                  <a:pt x="930" y="3276"/>
                </a:lnTo>
                <a:lnTo>
                  <a:pt x="918" y="3230"/>
                </a:lnTo>
                <a:lnTo>
                  <a:pt x="915" y="3184"/>
                </a:lnTo>
                <a:lnTo>
                  <a:pt x="915" y="3149"/>
                </a:lnTo>
                <a:lnTo>
                  <a:pt x="917" y="3124"/>
                </a:lnTo>
                <a:lnTo>
                  <a:pt x="920" y="3107"/>
                </a:lnTo>
                <a:lnTo>
                  <a:pt x="922" y="3096"/>
                </a:lnTo>
                <a:lnTo>
                  <a:pt x="926" y="3086"/>
                </a:lnTo>
                <a:lnTo>
                  <a:pt x="928" y="3080"/>
                </a:lnTo>
                <a:lnTo>
                  <a:pt x="930" y="3073"/>
                </a:lnTo>
                <a:lnTo>
                  <a:pt x="936" y="3053"/>
                </a:lnTo>
                <a:lnTo>
                  <a:pt x="947" y="3040"/>
                </a:lnTo>
                <a:lnTo>
                  <a:pt x="959" y="3032"/>
                </a:lnTo>
                <a:lnTo>
                  <a:pt x="963" y="3032"/>
                </a:lnTo>
                <a:lnTo>
                  <a:pt x="966" y="3030"/>
                </a:lnTo>
                <a:lnTo>
                  <a:pt x="968" y="3030"/>
                </a:lnTo>
                <a:lnTo>
                  <a:pt x="970" y="3028"/>
                </a:lnTo>
                <a:lnTo>
                  <a:pt x="980" y="3028"/>
                </a:lnTo>
                <a:lnTo>
                  <a:pt x="980" y="3025"/>
                </a:lnTo>
                <a:lnTo>
                  <a:pt x="984" y="3021"/>
                </a:lnTo>
                <a:lnTo>
                  <a:pt x="987" y="3021"/>
                </a:lnTo>
                <a:lnTo>
                  <a:pt x="995" y="3017"/>
                </a:lnTo>
                <a:lnTo>
                  <a:pt x="1001" y="3015"/>
                </a:lnTo>
                <a:lnTo>
                  <a:pt x="1010" y="3015"/>
                </a:lnTo>
                <a:lnTo>
                  <a:pt x="1016" y="3017"/>
                </a:lnTo>
                <a:lnTo>
                  <a:pt x="1022" y="3021"/>
                </a:lnTo>
                <a:lnTo>
                  <a:pt x="1026" y="3019"/>
                </a:lnTo>
                <a:lnTo>
                  <a:pt x="1028" y="3015"/>
                </a:lnTo>
                <a:lnTo>
                  <a:pt x="1032" y="3013"/>
                </a:lnTo>
                <a:lnTo>
                  <a:pt x="1043" y="3013"/>
                </a:lnTo>
                <a:lnTo>
                  <a:pt x="1051" y="3021"/>
                </a:lnTo>
                <a:lnTo>
                  <a:pt x="1062" y="3021"/>
                </a:lnTo>
                <a:lnTo>
                  <a:pt x="1064" y="3019"/>
                </a:lnTo>
                <a:lnTo>
                  <a:pt x="1078" y="3019"/>
                </a:lnTo>
                <a:lnTo>
                  <a:pt x="1089" y="3023"/>
                </a:lnTo>
                <a:lnTo>
                  <a:pt x="1095" y="3027"/>
                </a:lnTo>
                <a:lnTo>
                  <a:pt x="1099" y="3025"/>
                </a:lnTo>
                <a:lnTo>
                  <a:pt x="1101" y="3023"/>
                </a:lnTo>
                <a:lnTo>
                  <a:pt x="1108" y="3023"/>
                </a:lnTo>
                <a:lnTo>
                  <a:pt x="1110" y="3025"/>
                </a:lnTo>
                <a:lnTo>
                  <a:pt x="1114" y="3025"/>
                </a:lnTo>
                <a:lnTo>
                  <a:pt x="1118" y="3027"/>
                </a:lnTo>
                <a:lnTo>
                  <a:pt x="1120" y="3028"/>
                </a:lnTo>
                <a:lnTo>
                  <a:pt x="1122" y="3032"/>
                </a:lnTo>
                <a:lnTo>
                  <a:pt x="1129" y="3032"/>
                </a:lnTo>
                <a:lnTo>
                  <a:pt x="1141" y="3036"/>
                </a:lnTo>
                <a:lnTo>
                  <a:pt x="1152" y="3044"/>
                </a:lnTo>
                <a:lnTo>
                  <a:pt x="1156" y="3050"/>
                </a:lnTo>
                <a:lnTo>
                  <a:pt x="1158" y="3053"/>
                </a:lnTo>
                <a:lnTo>
                  <a:pt x="1164" y="3053"/>
                </a:lnTo>
                <a:lnTo>
                  <a:pt x="1164" y="3051"/>
                </a:lnTo>
                <a:lnTo>
                  <a:pt x="1168" y="3051"/>
                </a:lnTo>
                <a:lnTo>
                  <a:pt x="1175" y="3055"/>
                </a:lnTo>
                <a:lnTo>
                  <a:pt x="1181" y="3059"/>
                </a:lnTo>
                <a:lnTo>
                  <a:pt x="1185" y="3061"/>
                </a:lnTo>
                <a:lnTo>
                  <a:pt x="1193" y="3069"/>
                </a:lnTo>
                <a:lnTo>
                  <a:pt x="1195" y="3074"/>
                </a:lnTo>
                <a:lnTo>
                  <a:pt x="1196" y="3078"/>
                </a:lnTo>
                <a:lnTo>
                  <a:pt x="1204" y="3078"/>
                </a:lnTo>
                <a:lnTo>
                  <a:pt x="1212" y="3082"/>
                </a:lnTo>
                <a:lnTo>
                  <a:pt x="1218" y="3086"/>
                </a:lnTo>
                <a:lnTo>
                  <a:pt x="1219" y="3090"/>
                </a:lnTo>
                <a:lnTo>
                  <a:pt x="1221" y="3092"/>
                </a:lnTo>
                <a:lnTo>
                  <a:pt x="1223" y="3096"/>
                </a:lnTo>
                <a:lnTo>
                  <a:pt x="1223" y="3097"/>
                </a:lnTo>
                <a:lnTo>
                  <a:pt x="1225" y="3101"/>
                </a:lnTo>
                <a:lnTo>
                  <a:pt x="1227" y="3103"/>
                </a:lnTo>
                <a:lnTo>
                  <a:pt x="1233" y="3103"/>
                </a:lnTo>
                <a:lnTo>
                  <a:pt x="1235" y="3105"/>
                </a:lnTo>
                <a:lnTo>
                  <a:pt x="1239" y="3107"/>
                </a:lnTo>
                <a:lnTo>
                  <a:pt x="1242" y="3111"/>
                </a:lnTo>
                <a:lnTo>
                  <a:pt x="1242" y="3117"/>
                </a:lnTo>
                <a:lnTo>
                  <a:pt x="1246" y="3121"/>
                </a:lnTo>
                <a:lnTo>
                  <a:pt x="1248" y="3121"/>
                </a:lnTo>
                <a:lnTo>
                  <a:pt x="1250" y="3122"/>
                </a:lnTo>
                <a:lnTo>
                  <a:pt x="1252" y="3122"/>
                </a:lnTo>
                <a:lnTo>
                  <a:pt x="1252" y="3126"/>
                </a:lnTo>
                <a:lnTo>
                  <a:pt x="1256" y="3134"/>
                </a:lnTo>
                <a:lnTo>
                  <a:pt x="1279" y="3157"/>
                </a:lnTo>
                <a:lnTo>
                  <a:pt x="1281" y="3161"/>
                </a:lnTo>
                <a:lnTo>
                  <a:pt x="1290" y="3170"/>
                </a:lnTo>
                <a:lnTo>
                  <a:pt x="1294" y="3172"/>
                </a:lnTo>
                <a:lnTo>
                  <a:pt x="1296" y="3176"/>
                </a:lnTo>
                <a:lnTo>
                  <a:pt x="1302" y="3176"/>
                </a:lnTo>
                <a:lnTo>
                  <a:pt x="1304" y="3174"/>
                </a:lnTo>
                <a:lnTo>
                  <a:pt x="1302" y="3170"/>
                </a:lnTo>
                <a:lnTo>
                  <a:pt x="1300" y="3165"/>
                </a:lnTo>
                <a:lnTo>
                  <a:pt x="1294" y="3159"/>
                </a:lnTo>
                <a:lnTo>
                  <a:pt x="1287" y="3149"/>
                </a:lnTo>
                <a:lnTo>
                  <a:pt x="1283" y="3145"/>
                </a:lnTo>
                <a:lnTo>
                  <a:pt x="1279" y="3138"/>
                </a:lnTo>
                <a:lnTo>
                  <a:pt x="1275" y="3126"/>
                </a:lnTo>
                <a:lnTo>
                  <a:pt x="1267" y="3119"/>
                </a:lnTo>
                <a:lnTo>
                  <a:pt x="1265" y="3119"/>
                </a:lnTo>
                <a:lnTo>
                  <a:pt x="1264" y="3115"/>
                </a:lnTo>
                <a:lnTo>
                  <a:pt x="1264" y="3111"/>
                </a:lnTo>
                <a:lnTo>
                  <a:pt x="1260" y="3099"/>
                </a:lnTo>
                <a:lnTo>
                  <a:pt x="1256" y="3094"/>
                </a:lnTo>
                <a:lnTo>
                  <a:pt x="1254" y="3090"/>
                </a:lnTo>
                <a:lnTo>
                  <a:pt x="1252" y="3084"/>
                </a:lnTo>
                <a:lnTo>
                  <a:pt x="1252" y="3076"/>
                </a:lnTo>
                <a:lnTo>
                  <a:pt x="1250" y="3073"/>
                </a:lnTo>
                <a:lnTo>
                  <a:pt x="1246" y="3071"/>
                </a:lnTo>
                <a:lnTo>
                  <a:pt x="1239" y="3063"/>
                </a:lnTo>
                <a:lnTo>
                  <a:pt x="1237" y="3057"/>
                </a:lnTo>
                <a:lnTo>
                  <a:pt x="1237" y="3055"/>
                </a:lnTo>
                <a:lnTo>
                  <a:pt x="1239" y="3051"/>
                </a:lnTo>
                <a:lnTo>
                  <a:pt x="1239" y="3050"/>
                </a:lnTo>
                <a:lnTo>
                  <a:pt x="1241" y="3048"/>
                </a:lnTo>
                <a:lnTo>
                  <a:pt x="1241" y="3042"/>
                </a:lnTo>
                <a:lnTo>
                  <a:pt x="1239" y="3040"/>
                </a:lnTo>
                <a:lnTo>
                  <a:pt x="1233" y="3040"/>
                </a:lnTo>
                <a:lnTo>
                  <a:pt x="1233" y="3017"/>
                </a:lnTo>
                <a:lnTo>
                  <a:pt x="1231" y="3017"/>
                </a:lnTo>
                <a:lnTo>
                  <a:pt x="1225" y="3011"/>
                </a:lnTo>
                <a:lnTo>
                  <a:pt x="1225" y="3000"/>
                </a:lnTo>
                <a:lnTo>
                  <a:pt x="1227" y="2998"/>
                </a:lnTo>
                <a:lnTo>
                  <a:pt x="1227" y="2986"/>
                </a:lnTo>
                <a:lnTo>
                  <a:pt x="1221" y="2980"/>
                </a:lnTo>
                <a:lnTo>
                  <a:pt x="1221" y="2979"/>
                </a:lnTo>
                <a:lnTo>
                  <a:pt x="1219" y="2975"/>
                </a:lnTo>
                <a:lnTo>
                  <a:pt x="1219" y="2971"/>
                </a:lnTo>
                <a:lnTo>
                  <a:pt x="1221" y="2967"/>
                </a:lnTo>
                <a:lnTo>
                  <a:pt x="1221" y="2965"/>
                </a:lnTo>
                <a:lnTo>
                  <a:pt x="1223" y="2961"/>
                </a:lnTo>
                <a:lnTo>
                  <a:pt x="1223" y="2954"/>
                </a:lnTo>
                <a:lnTo>
                  <a:pt x="1219" y="2950"/>
                </a:lnTo>
                <a:lnTo>
                  <a:pt x="1219" y="2944"/>
                </a:lnTo>
                <a:lnTo>
                  <a:pt x="1221" y="2940"/>
                </a:lnTo>
                <a:lnTo>
                  <a:pt x="1221" y="2938"/>
                </a:lnTo>
                <a:lnTo>
                  <a:pt x="1223" y="2936"/>
                </a:lnTo>
                <a:lnTo>
                  <a:pt x="1223" y="2934"/>
                </a:lnTo>
                <a:lnTo>
                  <a:pt x="1225" y="2931"/>
                </a:lnTo>
                <a:lnTo>
                  <a:pt x="1225" y="2923"/>
                </a:lnTo>
                <a:lnTo>
                  <a:pt x="1229" y="2911"/>
                </a:lnTo>
                <a:lnTo>
                  <a:pt x="1229" y="2906"/>
                </a:lnTo>
                <a:lnTo>
                  <a:pt x="1227" y="2906"/>
                </a:lnTo>
                <a:lnTo>
                  <a:pt x="1227" y="2902"/>
                </a:lnTo>
                <a:lnTo>
                  <a:pt x="1229" y="2900"/>
                </a:lnTo>
                <a:lnTo>
                  <a:pt x="1235" y="2892"/>
                </a:lnTo>
                <a:lnTo>
                  <a:pt x="1254" y="2873"/>
                </a:lnTo>
                <a:lnTo>
                  <a:pt x="1269" y="2863"/>
                </a:lnTo>
                <a:lnTo>
                  <a:pt x="1290" y="2856"/>
                </a:lnTo>
                <a:lnTo>
                  <a:pt x="1315" y="2848"/>
                </a:lnTo>
                <a:lnTo>
                  <a:pt x="1348" y="2844"/>
                </a:lnTo>
                <a:lnTo>
                  <a:pt x="1388" y="2842"/>
                </a:lnTo>
                <a:lnTo>
                  <a:pt x="1451" y="2844"/>
                </a:lnTo>
                <a:lnTo>
                  <a:pt x="1511" y="2852"/>
                </a:lnTo>
                <a:lnTo>
                  <a:pt x="1567" y="2863"/>
                </a:lnTo>
                <a:lnTo>
                  <a:pt x="1616" y="2879"/>
                </a:lnTo>
                <a:lnTo>
                  <a:pt x="1660" y="2898"/>
                </a:lnTo>
                <a:lnTo>
                  <a:pt x="1699" y="2925"/>
                </a:lnTo>
                <a:lnTo>
                  <a:pt x="1731" y="2957"/>
                </a:lnTo>
                <a:lnTo>
                  <a:pt x="1735" y="2959"/>
                </a:lnTo>
                <a:lnTo>
                  <a:pt x="1739" y="2967"/>
                </a:lnTo>
                <a:lnTo>
                  <a:pt x="1739" y="2973"/>
                </a:lnTo>
                <a:lnTo>
                  <a:pt x="1741" y="2979"/>
                </a:lnTo>
                <a:lnTo>
                  <a:pt x="1741" y="2982"/>
                </a:lnTo>
                <a:lnTo>
                  <a:pt x="1743" y="2984"/>
                </a:lnTo>
                <a:lnTo>
                  <a:pt x="1743" y="2988"/>
                </a:lnTo>
                <a:lnTo>
                  <a:pt x="1745" y="2994"/>
                </a:lnTo>
                <a:lnTo>
                  <a:pt x="1745" y="3007"/>
                </a:lnTo>
                <a:lnTo>
                  <a:pt x="1741" y="3015"/>
                </a:lnTo>
                <a:lnTo>
                  <a:pt x="1739" y="3021"/>
                </a:lnTo>
                <a:lnTo>
                  <a:pt x="1739" y="3028"/>
                </a:lnTo>
                <a:lnTo>
                  <a:pt x="1737" y="3042"/>
                </a:lnTo>
                <a:lnTo>
                  <a:pt x="1737" y="3053"/>
                </a:lnTo>
                <a:lnTo>
                  <a:pt x="1735" y="3061"/>
                </a:lnTo>
                <a:lnTo>
                  <a:pt x="1728" y="3069"/>
                </a:lnTo>
                <a:lnTo>
                  <a:pt x="1724" y="3084"/>
                </a:lnTo>
                <a:lnTo>
                  <a:pt x="1724" y="3092"/>
                </a:lnTo>
                <a:lnTo>
                  <a:pt x="1720" y="3096"/>
                </a:lnTo>
                <a:lnTo>
                  <a:pt x="1718" y="3096"/>
                </a:lnTo>
                <a:lnTo>
                  <a:pt x="1716" y="3097"/>
                </a:lnTo>
                <a:lnTo>
                  <a:pt x="1716" y="3099"/>
                </a:lnTo>
                <a:lnTo>
                  <a:pt x="1712" y="3103"/>
                </a:lnTo>
                <a:lnTo>
                  <a:pt x="1708" y="3105"/>
                </a:lnTo>
                <a:lnTo>
                  <a:pt x="1705" y="3105"/>
                </a:lnTo>
                <a:lnTo>
                  <a:pt x="1701" y="3109"/>
                </a:lnTo>
                <a:lnTo>
                  <a:pt x="1699" y="3117"/>
                </a:lnTo>
                <a:lnTo>
                  <a:pt x="1699" y="3126"/>
                </a:lnTo>
                <a:lnTo>
                  <a:pt x="1695" y="3134"/>
                </a:lnTo>
                <a:lnTo>
                  <a:pt x="1689" y="3140"/>
                </a:lnTo>
                <a:lnTo>
                  <a:pt x="1682" y="3140"/>
                </a:lnTo>
                <a:lnTo>
                  <a:pt x="1680" y="3142"/>
                </a:lnTo>
                <a:lnTo>
                  <a:pt x="1676" y="3142"/>
                </a:lnTo>
                <a:lnTo>
                  <a:pt x="1674" y="3145"/>
                </a:lnTo>
                <a:lnTo>
                  <a:pt x="1672" y="3151"/>
                </a:lnTo>
                <a:lnTo>
                  <a:pt x="1670" y="3153"/>
                </a:lnTo>
                <a:lnTo>
                  <a:pt x="1666" y="3165"/>
                </a:lnTo>
                <a:lnTo>
                  <a:pt x="1662" y="3168"/>
                </a:lnTo>
                <a:lnTo>
                  <a:pt x="1651" y="3174"/>
                </a:lnTo>
                <a:lnTo>
                  <a:pt x="1647" y="3174"/>
                </a:lnTo>
                <a:lnTo>
                  <a:pt x="1634" y="3188"/>
                </a:lnTo>
                <a:lnTo>
                  <a:pt x="1628" y="3199"/>
                </a:lnTo>
                <a:lnTo>
                  <a:pt x="1628" y="3201"/>
                </a:lnTo>
                <a:lnTo>
                  <a:pt x="1630" y="3203"/>
                </a:lnTo>
                <a:lnTo>
                  <a:pt x="1630" y="3207"/>
                </a:lnTo>
                <a:lnTo>
                  <a:pt x="1628" y="3209"/>
                </a:lnTo>
                <a:lnTo>
                  <a:pt x="1620" y="3213"/>
                </a:lnTo>
                <a:lnTo>
                  <a:pt x="1616" y="3211"/>
                </a:lnTo>
                <a:lnTo>
                  <a:pt x="1614" y="3209"/>
                </a:lnTo>
                <a:lnTo>
                  <a:pt x="1611" y="3207"/>
                </a:lnTo>
                <a:lnTo>
                  <a:pt x="1609" y="3203"/>
                </a:lnTo>
                <a:lnTo>
                  <a:pt x="1607" y="3201"/>
                </a:lnTo>
                <a:lnTo>
                  <a:pt x="1601" y="3201"/>
                </a:lnTo>
                <a:lnTo>
                  <a:pt x="1599" y="3203"/>
                </a:lnTo>
                <a:lnTo>
                  <a:pt x="1597" y="3207"/>
                </a:lnTo>
                <a:lnTo>
                  <a:pt x="1595" y="3209"/>
                </a:lnTo>
                <a:lnTo>
                  <a:pt x="1593" y="3213"/>
                </a:lnTo>
                <a:lnTo>
                  <a:pt x="1593" y="3220"/>
                </a:lnTo>
                <a:lnTo>
                  <a:pt x="1591" y="3224"/>
                </a:lnTo>
                <a:lnTo>
                  <a:pt x="1588" y="3224"/>
                </a:lnTo>
                <a:lnTo>
                  <a:pt x="1580" y="3220"/>
                </a:lnTo>
                <a:lnTo>
                  <a:pt x="1570" y="3220"/>
                </a:lnTo>
                <a:lnTo>
                  <a:pt x="1567" y="3224"/>
                </a:lnTo>
                <a:lnTo>
                  <a:pt x="1563" y="3226"/>
                </a:lnTo>
                <a:lnTo>
                  <a:pt x="1561" y="3230"/>
                </a:lnTo>
                <a:lnTo>
                  <a:pt x="1561" y="3236"/>
                </a:lnTo>
                <a:lnTo>
                  <a:pt x="1563" y="3239"/>
                </a:lnTo>
                <a:lnTo>
                  <a:pt x="1565" y="3241"/>
                </a:lnTo>
                <a:lnTo>
                  <a:pt x="1563" y="3243"/>
                </a:lnTo>
                <a:lnTo>
                  <a:pt x="1561" y="3243"/>
                </a:lnTo>
                <a:lnTo>
                  <a:pt x="1549" y="3238"/>
                </a:lnTo>
                <a:lnTo>
                  <a:pt x="1545" y="3238"/>
                </a:lnTo>
                <a:lnTo>
                  <a:pt x="1544" y="3236"/>
                </a:lnTo>
                <a:lnTo>
                  <a:pt x="1530" y="3236"/>
                </a:lnTo>
                <a:lnTo>
                  <a:pt x="1528" y="3238"/>
                </a:lnTo>
                <a:lnTo>
                  <a:pt x="1524" y="3239"/>
                </a:lnTo>
                <a:lnTo>
                  <a:pt x="1524" y="3255"/>
                </a:lnTo>
                <a:lnTo>
                  <a:pt x="1519" y="3255"/>
                </a:lnTo>
                <a:lnTo>
                  <a:pt x="1519" y="3251"/>
                </a:lnTo>
                <a:lnTo>
                  <a:pt x="1517" y="3249"/>
                </a:lnTo>
                <a:lnTo>
                  <a:pt x="1517" y="3247"/>
                </a:lnTo>
                <a:lnTo>
                  <a:pt x="1515" y="3243"/>
                </a:lnTo>
                <a:lnTo>
                  <a:pt x="1505" y="3243"/>
                </a:lnTo>
                <a:lnTo>
                  <a:pt x="1499" y="3245"/>
                </a:lnTo>
                <a:lnTo>
                  <a:pt x="1496" y="3245"/>
                </a:lnTo>
                <a:lnTo>
                  <a:pt x="1501" y="3251"/>
                </a:lnTo>
                <a:lnTo>
                  <a:pt x="1515" y="3259"/>
                </a:lnTo>
                <a:lnTo>
                  <a:pt x="1557" y="3280"/>
                </a:lnTo>
                <a:lnTo>
                  <a:pt x="1582" y="3293"/>
                </a:lnTo>
                <a:lnTo>
                  <a:pt x="1603" y="3305"/>
                </a:lnTo>
                <a:lnTo>
                  <a:pt x="1624" y="3312"/>
                </a:lnTo>
                <a:lnTo>
                  <a:pt x="1637" y="3320"/>
                </a:lnTo>
                <a:lnTo>
                  <a:pt x="1674" y="3341"/>
                </a:lnTo>
                <a:lnTo>
                  <a:pt x="1708" y="3362"/>
                </a:lnTo>
                <a:lnTo>
                  <a:pt x="1737" y="3379"/>
                </a:lnTo>
                <a:lnTo>
                  <a:pt x="1764" y="3393"/>
                </a:lnTo>
                <a:lnTo>
                  <a:pt x="1785" y="3397"/>
                </a:lnTo>
                <a:lnTo>
                  <a:pt x="1797" y="3391"/>
                </a:lnTo>
                <a:lnTo>
                  <a:pt x="1810" y="3378"/>
                </a:lnTo>
                <a:lnTo>
                  <a:pt x="1825" y="3355"/>
                </a:lnTo>
                <a:lnTo>
                  <a:pt x="1841" y="3326"/>
                </a:lnTo>
                <a:lnTo>
                  <a:pt x="1858" y="3291"/>
                </a:lnTo>
                <a:lnTo>
                  <a:pt x="1873" y="3253"/>
                </a:lnTo>
                <a:lnTo>
                  <a:pt x="1889" y="3211"/>
                </a:lnTo>
                <a:lnTo>
                  <a:pt x="1904" y="3167"/>
                </a:lnTo>
                <a:lnTo>
                  <a:pt x="1917" y="3122"/>
                </a:lnTo>
                <a:lnTo>
                  <a:pt x="1927" y="3080"/>
                </a:lnTo>
                <a:lnTo>
                  <a:pt x="1935" y="3038"/>
                </a:lnTo>
                <a:lnTo>
                  <a:pt x="1940" y="3000"/>
                </a:lnTo>
                <a:lnTo>
                  <a:pt x="1940" y="2965"/>
                </a:lnTo>
                <a:lnTo>
                  <a:pt x="1939" y="2938"/>
                </a:lnTo>
                <a:lnTo>
                  <a:pt x="1937" y="2921"/>
                </a:lnTo>
                <a:lnTo>
                  <a:pt x="1937" y="2900"/>
                </a:lnTo>
                <a:lnTo>
                  <a:pt x="1925" y="2888"/>
                </a:lnTo>
                <a:lnTo>
                  <a:pt x="1917" y="2877"/>
                </a:lnTo>
                <a:lnTo>
                  <a:pt x="1912" y="2862"/>
                </a:lnTo>
                <a:lnTo>
                  <a:pt x="1910" y="2837"/>
                </a:lnTo>
                <a:lnTo>
                  <a:pt x="1910" y="2823"/>
                </a:lnTo>
                <a:lnTo>
                  <a:pt x="1912" y="2808"/>
                </a:lnTo>
                <a:lnTo>
                  <a:pt x="1916" y="2793"/>
                </a:lnTo>
                <a:lnTo>
                  <a:pt x="1921" y="2781"/>
                </a:lnTo>
                <a:lnTo>
                  <a:pt x="1931" y="2775"/>
                </a:lnTo>
                <a:lnTo>
                  <a:pt x="1942" y="2768"/>
                </a:lnTo>
                <a:lnTo>
                  <a:pt x="1954" y="2766"/>
                </a:lnTo>
                <a:lnTo>
                  <a:pt x="1965" y="2769"/>
                </a:lnTo>
                <a:lnTo>
                  <a:pt x="1977" y="2777"/>
                </a:lnTo>
                <a:lnTo>
                  <a:pt x="1988" y="2789"/>
                </a:lnTo>
                <a:lnTo>
                  <a:pt x="1994" y="2798"/>
                </a:lnTo>
                <a:lnTo>
                  <a:pt x="2000" y="2787"/>
                </a:lnTo>
                <a:lnTo>
                  <a:pt x="2006" y="2766"/>
                </a:lnTo>
                <a:lnTo>
                  <a:pt x="2013" y="2737"/>
                </a:lnTo>
                <a:lnTo>
                  <a:pt x="2019" y="2704"/>
                </a:lnTo>
                <a:lnTo>
                  <a:pt x="2027" y="2672"/>
                </a:lnTo>
                <a:lnTo>
                  <a:pt x="2031" y="2639"/>
                </a:lnTo>
                <a:lnTo>
                  <a:pt x="2034" y="2610"/>
                </a:lnTo>
                <a:lnTo>
                  <a:pt x="2036" y="2589"/>
                </a:lnTo>
                <a:lnTo>
                  <a:pt x="2034" y="2572"/>
                </a:lnTo>
                <a:lnTo>
                  <a:pt x="2031" y="2557"/>
                </a:lnTo>
                <a:lnTo>
                  <a:pt x="2025" y="2547"/>
                </a:lnTo>
                <a:lnTo>
                  <a:pt x="2017" y="2543"/>
                </a:lnTo>
                <a:lnTo>
                  <a:pt x="2000" y="2535"/>
                </a:lnTo>
                <a:lnTo>
                  <a:pt x="1977" y="2522"/>
                </a:lnTo>
                <a:lnTo>
                  <a:pt x="1950" y="2503"/>
                </a:lnTo>
                <a:lnTo>
                  <a:pt x="1921" y="2472"/>
                </a:lnTo>
                <a:lnTo>
                  <a:pt x="1916" y="2466"/>
                </a:lnTo>
                <a:lnTo>
                  <a:pt x="1914" y="2466"/>
                </a:lnTo>
                <a:lnTo>
                  <a:pt x="1910" y="2468"/>
                </a:lnTo>
                <a:lnTo>
                  <a:pt x="1910" y="2484"/>
                </a:lnTo>
                <a:lnTo>
                  <a:pt x="1908" y="2495"/>
                </a:lnTo>
                <a:lnTo>
                  <a:pt x="1898" y="2509"/>
                </a:lnTo>
                <a:lnTo>
                  <a:pt x="1887" y="2522"/>
                </a:lnTo>
                <a:lnTo>
                  <a:pt x="1869" y="2534"/>
                </a:lnTo>
                <a:lnTo>
                  <a:pt x="1848" y="2537"/>
                </a:lnTo>
                <a:lnTo>
                  <a:pt x="1818" y="2535"/>
                </a:lnTo>
                <a:lnTo>
                  <a:pt x="1795" y="2530"/>
                </a:lnTo>
                <a:lnTo>
                  <a:pt x="1749" y="2514"/>
                </a:lnTo>
                <a:lnTo>
                  <a:pt x="1724" y="2509"/>
                </a:lnTo>
                <a:lnTo>
                  <a:pt x="1691" y="2507"/>
                </a:lnTo>
                <a:lnTo>
                  <a:pt x="1666" y="2509"/>
                </a:lnTo>
                <a:lnTo>
                  <a:pt x="1645" y="2516"/>
                </a:lnTo>
                <a:lnTo>
                  <a:pt x="1628" y="2526"/>
                </a:lnTo>
                <a:lnTo>
                  <a:pt x="1590" y="2555"/>
                </a:lnTo>
                <a:lnTo>
                  <a:pt x="1563" y="2570"/>
                </a:lnTo>
                <a:lnTo>
                  <a:pt x="1534" y="2582"/>
                </a:lnTo>
                <a:lnTo>
                  <a:pt x="1509" y="2589"/>
                </a:lnTo>
                <a:lnTo>
                  <a:pt x="1490" y="2593"/>
                </a:lnTo>
                <a:lnTo>
                  <a:pt x="1471" y="2589"/>
                </a:lnTo>
                <a:lnTo>
                  <a:pt x="1457" y="2582"/>
                </a:lnTo>
                <a:lnTo>
                  <a:pt x="1450" y="2570"/>
                </a:lnTo>
                <a:lnTo>
                  <a:pt x="1444" y="2555"/>
                </a:lnTo>
                <a:lnTo>
                  <a:pt x="1436" y="2524"/>
                </a:lnTo>
                <a:lnTo>
                  <a:pt x="1432" y="2512"/>
                </a:lnTo>
                <a:lnTo>
                  <a:pt x="1427" y="2505"/>
                </a:lnTo>
                <a:lnTo>
                  <a:pt x="1415" y="2501"/>
                </a:lnTo>
                <a:lnTo>
                  <a:pt x="1402" y="2505"/>
                </a:lnTo>
                <a:lnTo>
                  <a:pt x="1394" y="2514"/>
                </a:lnTo>
                <a:lnTo>
                  <a:pt x="1386" y="2530"/>
                </a:lnTo>
                <a:lnTo>
                  <a:pt x="1379" y="2564"/>
                </a:lnTo>
                <a:lnTo>
                  <a:pt x="1373" y="2582"/>
                </a:lnTo>
                <a:lnTo>
                  <a:pt x="1363" y="2603"/>
                </a:lnTo>
                <a:lnTo>
                  <a:pt x="1346" y="2628"/>
                </a:lnTo>
                <a:lnTo>
                  <a:pt x="1325" y="2656"/>
                </a:lnTo>
                <a:lnTo>
                  <a:pt x="1300" y="2685"/>
                </a:lnTo>
                <a:lnTo>
                  <a:pt x="1273" y="2714"/>
                </a:lnTo>
                <a:lnTo>
                  <a:pt x="1244" y="2739"/>
                </a:lnTo>
                <a:lnTo>
                  <a:pt x="1218" y="2758"/>
                </a:lnTo>
                <a:lnTo>
                  <a:pt x="1191" y="2771"/>
                </a:lnTo>
                <a:lnTo>
                  <a:pt x="1166" y="2777"/>
                </a:lnTo>
                <a:lnTo>
                  <a:pt x="1149" y="2773"/>
                </a:lnTo>
                <a:lnTo>
                  <a:pt x="1135" y="2766"/>
                </a:lnTo>
                <a:lnTo>
                  <a:pt x="1126" y="2752"/>
                </a:lnTo>
                <a:lnTo>
                  <a:pt x="1120" y="2737"/>
                </a:lnTo>
                <a:lnTo>
                  <a:pt x="1114" y="2720"/>
                </a:lnTo>
                <a:lnTo>
                  <a:pt x="1112" y="2702"/>
                </a:lnTo>
                <a:lnTo>
                  <a:pt x="1108" y="2687"/>
                </a:lnTo>
                <a:lnTo>
                  <a:pt x="1103" y="2674"/>
                </a:lnTo>
                <a:lnTo>
                  <a:pt x="1097" y="2666"/>
                </a:lnTo>
                <a:lnTo>
                  <a:pt x="1087" y="2662"/>
                </a:lnTo>
                <a:lnTo>
                  <a:pt x="1074" y="2666"/>
                </a:lnTo>
                <a:lnTo>
                  <a:pt x="1062" y="2676"/>
                </a:lnTo>
                <a:lnTo>
                  <a:pt x="1053" y="2689"/>
                </a:lnTo>
                <a:lnTo>
                  <a:pt x="1041" y="2720"/>
                </a:lnTo>
                <a:lnTo>
                  <a:pt x="1018" y="2787"/>
                </a:lnTo>
                <a:lnTo>
                  <a:pt x="991" y="2844"/>
                </a:lnTo>
                <a:lnTo>
                  <a:pt x="963" y="2892"/>
                </a:lnTo>
                <a:lnTo>
                  <a:pt x="934" y="2931"/>
                </a:lnTo>
                <a:lnTo>
                  <a:pt x="913" y="2956"/>
                </a:lnTo>
                <a:lnTo>
                  <a:pt x="890" y="2984"/>
                </a:lnTo>
                <a:lnTo>
                  <a:pt x="865" y="3011"/>
                </a:lnTo>
                <a:lnTo>
                  <a:pt x="838" y="3034"/>
                </a:lnTo>
                <a:lnTo>
                  <a:pt x="811" y="3051"/>
                </a:lnTo>
                <a:lnTo>
                  <a:pt x="780" y="3057"/>
                </a:lnTo>
                <a:lnTo>
                  <a:pt x="763" y="3053"/>
                </a:lnTo>
                <a:lnTo>
                  <a:pt x="752" y="3046"/>
                </a:lnTo>
                <a:lnTo>
                  <a:pt x="742" y="3032"/>
                </a:lnTo>
                <a:lnTo>
                  <a:pt x="736" y="3017"/>
                </a:lnTo>
                <a:lnTo>
                  <a:pt x="729" y="2982"/>
                </a:lnTo>
                <a:lnTo>
                  <a:pt x="723" y="2967"/>
                </a:lnTo>
                <a:lnTo>
                  <a:pt x="717" y="2954"/>
                </a:lnTo>
                <a:lnTo>
                  <a:pt x="709" y="2944"/>
                </a:lnTo>
                <a:lnTo>
                  <a:pt x="700" y="2938"/>
                </a:lnTo>
                <a:lnTo>
                  <a:pt x="688" y="2934"/>
                </a:lnTo>
                <a:lnTo>
                  <a:pt x="677" y="2933"/>
                </a:lnTo>
                <a:lnTo>
                  <a:pt x="665" y="2938"/>
                </a:lnTo>
                <a:lnTo>
                  <a:pt x="656" y="2950"/>
                </a:lnTo>
                <a:lnTo>
                  <a:pt x="646" y="2971"/>
                </a:lnTo>
                <a:lnTo>
                  <a:pt x="623" y="3021"/>
                </a:lnTo>
                <a:lnTo>
                  <a:pt x="610" y="3048"/>
                </a:lnTo>
                <a:lnTo>
                  <a:pt x="594" y="3071"/>
                </a:lnTo>
                <a:lnTo>
                  <a:pt x="577" y="3092"/>
                </a:lnTo>
                <a:lnTo>
                  <a:pt x="556" y="3109"/>
                </a:lnTo>
                <a:lnTo>
                  <a:pt x="533" y="3121"/>
                </a:lnTo>
                <a:lnTo>
                  <a:pt x="506" y="3124"/>
                </a:lnTo>
                <a:lnTo>
                  <a:pt x="481" y="3121"/>
                </a:lnTo>
                <a:lnTo>
                  <a:pt x="464" y="3113"/>
                </a:lnTo>
                <a:lnTo>
                  <a:pt x="453" y="3101"/>
                </a:lnTo>
                <a:lnTo>
                  <a:pt x="445" y="3088"/>
                </a:lnTo>
                <a:lnTo>
                  <a:pt x="441" y="3073"/>
                </a:lnTo>
                <a:lnTo>
                  <a:pt x="439" y="3057"/>
                </a:lnTo>
                <a:lnTo>
                  <a:pt x="437" y="3040"/>
                </a:lnTo>
                <a:lnTo>
                  <a:pt x="437" y="3028"/>
                </a:lnTo>
                <a:lnTo>
                  <a:pt x="435" y="3019"/>
                </a:lnTo>
                <a:lnTo>
                  <a:pt x="428" y="2996"/>
                </a:lnTo>
                <a:lnTo>
                  <a:pt x="424" y="2986"/>
                </a:lnTo>
                <a:lnTo>
                  <a:pt x="418" y="2979"/>
                </a:lnTo>
                <a:lnTo>
                  <a:pt x="406" y="2977"/>
                </a:lnTo>
                <a:lnTo>
                  <a:pt x="397" y="2979"/>
                </a:lnTo>
                <a:lnTo>
                  <a:pt x="387" y="2984"/>
                </a:lnTo>
                <a:lnTo>
                  <a:pt x="380" y="2996"/>
                </a:lnTo>
                <a:lnTo>
                  <a:pt x="370" y="3013"/>
                </a:lnTo>
                <a:lnTo>
                  <a:pt x="362" y="3027"/>
                </a:lnTo>
                <a:lnTo>
                  <a:pt x="353" y="3044"/>
                </a:lnTo>
                <a:lnTo>
                  <a:pt x="337" y="3061"/>
                </a:lnTo>
                <a:lnTo>
                  <a:pt x="320" y="3078"/>
                </a:lnTo>
                <a:lnTo>
                  <a:pt x="299" y="3092"/>
                </a:lnTo>
                <a:lnTo>
                  <a:pt x="272" y="3101"/>
                </a:lnTo>
                <a:lnTo>
                  <a:pt x="244" y="3105"/>
                </a:lnTo>
                <a:lnTo>
                  <a:pt x="213" y="3103"/>
                </a:lnTo>
                <a:lnTo>
                  <a:pt x="190" y="3097"/>
                </a:lnTo>
                <a:lnTo>
                  <a:pt x="173" y="3090"/>
                </a:lnTo>
                <a:lnTo>
                  <a:pt x="161" y="3078"/>
                </a:lnTo>
                <a:lnTo>
                  <a:pt x="155" y="3069"/>
                </a:lnTo>
                <a:lnTo>
                  <a:pt x="153" y="3057"/>
                </a:lnTo>
                <a:lnTo>
                  <a:pt x="153" y="3046"/>
                </a:lnTo>
                <a:lnTo>
                  <a:pt x="150" y="3023"/>
                </a:lnTo>
                <a:lnTo>
                  <a:pt x="146" y="3013"/>
                </a:lnTo>
                <a:lnTo>
                  <a:pt x="138" y="3007"/>
                </a:lnTo>
                <a:lnTo>
                  <a:pt x="125" y="3005"/>
                </a:lnTo>
                <a:lnTo>
                  <a:pt x="107" y="3007"/>
                </a:lnTo>
                <a:lnTo>
                  <a:pt x="84" y="3007"/>
                </a:lnTo>
                <a:lnTo>
                  <a:pt x="65" y="2998"/>
                </a:lnTo>
                <a:lnTo>
                  <a:pt x="48" y="2982"/>
                </a:lnTo>
                <a:lnTo>
                  <a:pt x="35" y="2963"/>
                </a:lnTo>
                <a:lnTo>
                  <a:pt x="25" y="2940"/>
                </a:lnTo>
                <a:lnTo>
                  <a:pt x="19" y="2921"/>
                </a:lnTo>
                <a:lnTo>
                  <a:pt x="17" y="2904"/>
                </a:lnTo>
                <a:lnTo>
                  <a:pt x="21" y="2875"/>
                </a:lnTo>
                <a:lnTo>
                  <a:pt x="29" y="2848"/>
                </a:lnTo>
                <a:lnTo>
                  <a:pt x="38" y="2825"/>
                </a:lnTo>
                <a:lnTo>
                  <a:pt x="48" y="2806"/>
                </a:lnTo>
                <a:lnTo>
                  <a:pt x="56" y="2789"/>
                </a:lnTo>
                <a:lnTo>
                  <a:pt x="59" y="2777"/>
                </a:lnTo>
                <a:lnTo>
                  <a:pt x="56" y="2766"/>
                </a:lnTo>
                <a:lnTo>
                  <a:pt x="48" y="2756"/>
                </a:lnTo>
                <a:lnTo>
                  <a:pt x="23" y="2731"/>
                </a:lnTo>
                <a:lnTo>
                  <a:pt x="12" y="2716"/>
                </a:lnTo>
                <a:lnTo>
                  <a:pt x="4" y="2697"/>
                </a:lnTo>
                <a:lnTo>
                  <a:pt x="0" y="2672"/>
                </a:lnTo>
                <a:lnTo>
                  <a:pt x="4" y="2639"/>
                </a:lnTo>
                <a:lnTo>
                  <a:pt x="12" y="2612"/>
                </a:lnTo>
                <a:lnTo>
                  <a:pt x="23" y="2593"/>
                </a:lnTo>
                <a:lnTo>
                  <a:pt x="40" y="2576"/>
                </a:lnTo>
                <a:lnTo>
                  <a:pt x="58" y="2564"/>
                </a:lnTo>
                <a:lnTo>
                  <a:pt x="77" y="2555"/>
                </a:lnTo>
                <a:lnTo>
                  <a:pt x="96" y="2547"/>
                </a:lnTo>
                <a:lnTo>
                  <a:pt x="113" y="2539"/>
                </a:lnTo>
                <a:lnTo>
                  <a:pt x="128" y="2532"/>
                </a:lnTo>
                <a:lnTo>
                  <a:pt x="142" y="2524"/>
                </a:lnTo>
                <a:lnTo>
                  <a:pt x="150" y="2512"/>
                </a:lnTo>
                <a:lnTo>
                  <a:pt x="153" y="2497"/>
                </a:lnTo>
                <a:lnTo>
                  <a:pt x="150" y="2476"/>
                </a:lnTo>
                <a:lnTo>
                  <a:pt x="136" y="2457"/>
                </a:lnTo>
                <a:lnTo>
                  <a:pt x="119" y="2440"/>
                </a:lnTo>
                <a:lnTo>
                  <a:pt x="98" y="2422"/>
                </a:lnTo>
                <a:lnTo>
                  <a:pt x="79" y="2405"/>
                </a:lnTo>
                <a:lnTo>
                  <a:pt x="61" y="2386"/>
                </a:lnTo>
                <a:lnTo>
                  <a:pt x="48" y="2367"/>
                </a:lnTo>
                <a:lnTo>
                  <a:pt x="44" y="2344"/>
                </a:lnTo>
                <a:lnTo>
                  <a:pt x="48" y="2311"/>
                </a:lnTo>
                <a:lnTo>
                  <a:pt x="59" y="2284"/>
                </a:lnTo>
                <a:lnTo>
                  <a:pt x="77" y="2259"/>
                </a:lnTo>
                <a:lnTo>
                  <a:pt x="98" y="2240"/>
                </a:lnTo>
                <a:lnTo>
                  <a:pt x="121" y="2225"/>
                </a:lnTo>
                <a:lnTo>
                  <a:pt x="146" y="2213"/>
                </a:lnTo>
                <a:lnTo>
                  <a:pt x="173" y="2204"/>
                </a:lnTo>
                <a:lnTo>
                  <a:pt x="196" y="2198"/>
                </a:lnTo>
                <a:lnTo>
                  <a:pt x="219" y="2194"/>
                </a:lnTo>
                <a:lnTo>
                  <a:pt x="236" y="2190"/>
                </a:lnTo>
                <a:lnTo>
                  <a:pt x="247" y="2190"/>
                </a:lnTo>
                <a:lnTo>
                  <a:pt x="272" y="2192"/>
                </a:lnTo>
                <a:lnTo>
                  <a:pt x="318" y="2200"/>
                </a:lnTo>
                <a:lnTo>
                  <a:pt x="334" y="2202"/>
                </a:lnTo>
                <a:lnTo>
                  <a:pt x="347" y="2200"/>
                </a:lnTo>
                <a:lnTo>
                  <a:pt x="364" y="2198"/>
                </a:lnTo>
                <a:lnTo>
                  <a:pt x="380" y="2190"/>
                </a:lnTo>
                <a:lnTo>
                  <a:pt x="391" y="2183"/>
                </a:lnTo>
                <a:lnTo>
                  <a:pt x="397" y="2171"/>
                </a:lnTo>
                <a:lnTo>
                  <a:pt x="393" y="2156"/>
                </a:lnTo>
                <a:lnTo>
                  <a:pt x="385" y="2136"/>
                </a:lnTo>
                <a:lnTo>
                  <a:pt x="374" y="2117"/>
                </a:lnTo>
                <a:lnTo>
                  <a:pt x="360" y="2098"/>
                </a:lnTo>
                <a:lnTo>
                  <a:pt x="334" y="2064"/>
                </a:lnTo>
                <a:lnTo>
                  <a:pt x="324" y="2046"/>
                </a:lnTo>
                <a:lnTo>
                  <a:pt x="320" y="2025"/>
                </a:lnTo>
                <a:lnTo>
                  <a:pt x="324" y="1995"/>
                </a:lnTo>
                <a:lnTo>
                  <a:pt x="336" y="1968"/>
                </a:lnTo>
                <a:lnTo>
                  <a:pt x="353" y="1947"/>
                </a:lnTo>
                <a:lnTo>
                  <a:pt x="376" y="1929"/>
                </a:lnTo>
                <a:lnTo>
                  <a:pt x="401" y="1918"/>
                </a:lnTo>
                <a:lnTo>
                  <a:pt x="428" y="1908"/>
                </a:lnTo>
                <a:lnTo>
                  <a:pt x="454" y="1904"/>
                </a:lnTo>
                <a:lnTo>
                  <a:pt x="481" y="1902"/>
                </a:lnTo>
                <a:lnTo>
                  <a:pt x="545" y="1904"/>
                </a:lnTo>
                <a:lnTo>
                  <a:pt x="598" y="1910"/>
                </a:lnTo>
                <a:lnTo>
                  <a:pt x="646" y="1918"/>
                </a:lnTo>
                <a:lnTo>
                  <a:pt x="686" y="1926"/>
                </a:lnTo>
                <a:lnTo>
                  <a:pt x="717" y="1935"/>
                </a:lnTo>
                <a:lnTo>
                  <a:pt x="738" y="1945"/>
                </a:lnTo>
                <a:lnTo>
                  <a:pt x="765" y="1958"/>
                </a:lnTo>
                <a:lnTo>
                  <a:pt x="815" y="1985"/>
                </a:lnTo>
                <a:lnTo>
                  <a:pt x="840" y="1989"/>
                </a:lnTo>
                <a:lnTo>
                  <a:pt x="848" y="1989"/>
                </a:lnTo>
                <a:lnTo>
                  <a:pt x="853" y="1987"/>
                </a:lnTo>
                <a:lnTo>
                  <a:pt x="859" y="1983"/>
                </a:lnTo>
                <a:lnTo>
                  <a:pt x="867" y="1975"/>
                </a:lnTo>
                <a:lnTo>
                  <a:pt x="867" y="1968"/>
                </a:lnTo>
                <a:lnTo>
                  <a:pt x="863" y="1952"/>
                </a:lnTo>
                <a:lnTo>
                  <a:pt x="853" y="1933"/>
                </a:lnTo>
                <a:lnTo>
                  <a:pt x="842" y="1914"/>
                </a:lnTo>
                <a:lnTo>
                  <a:pt x="830" y="1893"/>
                </a:lnTo>
                <a:lnTo>
                  <a:pt x="821" y="1868"/>
                </a:lnTo>
                <a:lnTo>
                  <a:pt x="817" y="1841"/>
                </a:lnTo>
                <a:lnTo>
                  <a:pt x="821" y="1818"/>
                </a:lnTo>
                <a:lnTo>
                  <a:pt x="830" y="1797"/>
                </a:lnTo>
                <a:lnTo>
                  <a:pt x="846" y="1776"/>
                </a:lnTo>
                <a:lnTo>
                  <a:pt x="869" y="1761"/>
                </a:lnTo>
                <a:lnTo>
                  <a:pt x="895" y="1751"/>
                </a:lnTo>
                <a:lnTo>
                  <a:pt x="928" y="1747"/>
                </a:lnTo>
                <a:lnTo>
                  <a:pt x="964" y="1751"/>
                </a:lnTo>
                <a:lnTo>
                  <a:pt x="1005" y="1759"/>
                </a:lnTo>
                <a:lnTo>
                  <a:pt x="1045" y="1772"/>
                </a:lnTo>
                <a:lnTo>
                  <a:pt x="1083" y="1787"/>
                </a:lnTo>
                <a:lnTo>
                  <a:pt x="1120" y="1803"/>
                </a:lnTo>
                <a:lnTo>
                  <a:pt x="1150" y="1820"/>
                </a:lnTo>
                <a:lnTo>
                  <a:pt x="1172" y="1835"/>
                </a:lnTo>
                <a:lnTo>
                  <a:pt x="1195" y="1853"/>
                </a:lnTo>
                <a:lnTo>
                  <a:pt x="1221" y="1872"/>
                </a:lnTo>
                <a:lnTo>
                  <a:pt x="1246" y="1891"/>
                </a:lnTo>
                <a:lnTo>
                  <a:pt x="1273" y="1910"/>
                </a:lnTo>
                <a:lnTo>
                  <a:pt x="1296" y="1926"/>
                </a:lnTo>
                <a:lnTo>
                  <a:pt x="1319" y="1935"/>
                </a:lnTo>
                <a:lnTo>
                  <a:pt x="1336" y="1939"/>
                </a:lnTo>
                <a:lnTo>
                  <a:pt x="1346" y="1935"/>
                </a:lnTo>
                <a:lnTo>
                  <a:pt x="1352" y="1927"/>
                </a:lnTo>
                <a:lnTo>
                  <a:pt x="1356" y="1914"/>
                </a:lnTo>
                <a:lnTo>
                  <a:pt x="1359" y="1897"/>
                </a:lnTo>
                <a:lnTo>
                  <a:pt x="1361" y="1879"/>
                </a:lnTo>
                <a:lnTo>
                  <a:pt x="1363" y="1860"/>
                </a:lnTo>
                <a:lnTo>
                  <a:pt x="1369" y="1843"/>
                </a:lnTo>
                <a:lnTo>
                  <a:pt x="1377" y="1826"/>
                </a:lnTo>
                <a:lnTo>
                  <a:pt x="1388" y="1812"/>
                </a:lnTo>
                <a:lnTo>
                  <a:pt x="1405" y="1805"/>
                </a:lnTo>
                <a:lnTo>
                  <a:pt x="1430" y="1801"/>
                </a:lnTo>
                <a:lnTo>
                  <a:pt x="1469" y="1807"/>
                </a:lnTo>
                <a:lnTo>
                  <a:pt x="1509" y="1822"/>
                </a:lnTo>
                <a:lnTo>
                  <a:pt x="1549" y="1849"/>
                </a:lnTo>
                <a:lnTo>
                  <a:pt x="1590" y="1883"/>
                </a:lnTo>
                <a:lnTo>
                  <a:pt x="1628" y="1926"/>
                </a:lnTo>
                <a:lnTo>
                  <a:pt x="1664" y="1973"/>
                </a:lnTo>
                <a:lnTo>
                  <a:pt x="1697" y="2029"/>
                </a:lnTo>
                <a:lnTo>
                  <a:pt x="1707" y="2046"/>
                </a:lnTo>
                <a:lnTo>
                  <a:pt x="1722" y="2069"/>
                </a:lnTo>
                <a:lnTo>
                  <a:pt x="1739" y="2090"/>
                </a:lnTo>
                <a:lnTo>
                  <a:pt x="1760" y="2112"/>
                </a:lnTo>
                <a:lnTo>
                  <a:pt x="1779" y="2125"/>
                </a:lnTo>
                <a:lnTo>
                  <a:pt x="1806" y="2144"/>
                </a:lnTo>
                <a:lnTo>
                  <a:pt x="1833" y="2173"/>
                </a:lnTo>
                <a:lnTo>
                  <a:pt x="1858" y="2207"/>
                </a:lnTo>
                <a:lnTo>
                  <a:pt x="1879" y="2246"/>
                </a:lnTo>
                <a:lnTo>
                  <a:pt x="1894" y="2286"/>
                </a:lnTo>
                <a:lnTo>
                  <a:pt x="1904" y="2323"/>
                </a:lnTo>
                <a:lnTo>
                  <a:pt x="1908" y="2336"/>
                </a:lnTo>
                <a:lnTo>
                  <a:pt x="1914" y="2347"/>
                </a:lnTo>
                <a:lnTo>
                  <a:pt x="1921" y="2355"/>
                </a:lnTo>
                <a:lnTo>
                  <a:pt x="1925" y="2357"/>
                </a:lnTo>
                <a:lnTo>
                  <a:pt x="1923" y="2346"/>
                </a:lnTo>
                <a:lnTo>
                  <a:pt x="1923" y="2315"/>
                </a:lnTo>
                <a:lnTo>
                  <a:pt x="1927" y="2301"/>
                </a:lnTo>
                <a:lnTo>
                  <a:pt x="1935" y="2292"/>
                </a:lnTo>
                <a:lnTo>
                  <a:pt x="1946" y="2286"/>
                </a:lnTo>
                <a:lnTo>
                  <a:pt x="1965" y="2286"/>
                </a:lnTo>
                <a:lnTo>
                  <a:pt x="1985" y="2294"/>
                </a:lnTo>
                <a:lnTo>
                  <a:pt x="2004" y="2307"/>
                </a:lnTo>
                <a:lnTo>
                  <a:pt x="2021" y="2319"/>
                </a:lnTo>
                <a:lnTo>
                  <a:pt x="2031" y="2330"/>
                </a:lnTo>
                <a:lnTo>
                  <a:pt x="2032" y="2319"/>
                </a:lnTo>
                <a:lnTo>
                  <a:pt x="2031" y="2301"/>
                </a:lnTo>
                <a:lnTo>
                  <a:pt x="2027" y="2282"/>
                </a:lnTo>
                <a:lnTo>
                  <a:pt x="2021" y="2263"/>
                </a:lnTo>
                <a:lnTo>
                  <a:pt x="2015" y="2246"/>
                </a:lnTo>
                <a:lnTo>
                  <a:pt x="2009" y="2232"/>
                </a:lnTo>
                <a:lnTo>
                  <a:pt x="2006" y="2223"/>
                </a:lnTo>
                <a:lnTo>
                  <a:pt x="2000" y="2202"/>
                </a:lnTo>
                <a:lnTo>
                  <a:pt x="1992" y="2177"/>
                </a:lnTo>
                <a:lnTo>
                  <a:pt x="1973" y="2119"/>
                </a:lnTo>
                <a:lnTo>
                  <a:pt x="1965" y="2092"/>
                </a:lnTo>
                <a:lnTo>
                  <a:pt x="1958" y="2069"/>
                </a:lnTo>
                <a:lnTo>
                  <a:pt x="1952" y="2056"/>
                </a:lnTo>
                <a:lnTo>
                  <a:pt x="1946" y="2041"/>
                </a:lnTo>
                <a:lnTo>
                  <a:pt x="1937" y="2018"/>
                </a:lnTo>
                <a:lnTo>
                  <a:pt x="1925" y="1991"/>
                </a:lnTo>
                <a:lnTo>
                  <a:pt x="1914" y="1962"/>
                </a:lnTo>
                <a:lnTo>
                  <a:pt x="1902" y="1935"/>
                </a:lnTo>
                <a:lnTo>
                  <a:pt x="1891" y="1910"/>
                </a:lnTo>
                <a:lnTo>
                  <a:pt x="1883" y="1895"/>
                </a:lnTo>
                <a:lnTo>
                  <a:pt x="1866" y="1870"/>
                </a:lnTo>
                <a:lnTo>
                  <a:pt x="1843" y="1849"/>
                </a:lnTo>
                <a:lnTo>
                  <a:pt x="1822" y="1835"/>
                </a:lnTo>
                <a:lnTo>
                  <a:pt x="1799" y="1824"/>
                </a:lnTo>
                <a:lnTo>
                  <a:pt x="1781" y="1814"/>
                </a:lnTo>
                <a:lnTo>
                  <a:pt x="1762" y="1801"/>
                </a:lnTo>
                <a:lnTo>
                  <a:pt x="1745" y="1787"/>
                </a:lnTo>
                <a:lnTo>
                  <a:pt x="1730" y="1770"/>
                </a:lnTo>
                <a:lnTo>
                  <a:pt x="1714" y="1757"/>
                </a:lnTo>
                <a:lnTo>
                  <a:pt x="1705" y="1745"/>
                </a:lnTo>
                <a:lnTo>
                  <a:pt x="1693" y="1734"/>
                </a:lnTo>
                <a:lnTo>
                  <a:pt x="1689" y="1732"/>
                </a:lnTo>
                <a:lnTo>
                  <a:pt x="1687" y="1730"/>
                </a:lnTo>
                <a:lnTo>
                  <a:pt x="1680" y="1730"/>
                </a:lnTo>
                <a:lnTo>
                  <a:pt x="1655" y="1755"/>
                </a:lnTo>
                <a:lnTo>
                  <a:pt x="1637" y="1761"/>
                </a:lnTo>
                <a:lnTo>
                  <a:pt x="1616" y="1762"/>
                </a:lnTo>
                <a:lnTo>
                  <a:pt x="1591" y="1757"/>
                </a:lnTo>
                <a:lnTo>
                  <a:pt x="1563" y="1741"/>
                </a:lnTo>
                <a:lnTo>
                  <a:pt x="1505" y="1695"/>
                </a:lnTo>
                <a:lnTo>
                  <a:pt x="1474" y="1670"/>
                </a:lnTo>
                <a:lnTo>
                  <a:pt x="1444" y="1651"/>
                </a:lnTo>
                <a:lnTo>
                  <a:pt x="1398" y="1630"/>
                </a:lnTo>
                <a:lnTo>
                  <a:pt x="1350" y="1613"/>
                </a:lnTo>
                <a:lnTo>
                  <a:pt x="1304" y="1601"/>
                </a:lnTo>
                <a:lnTo>
                  <a:pt x="1260" y="1592"/>
                </a:lnTo>
                <a:lnTo>
                  <a:pt x="1223" y="1586"/>
                </a:lnTo>
                <a:lnTo>
                  <a:pt x="1196" y="1582"/>
                </a:lnTo>
                <a:lnTo>
                  <a:pt x="1175" y="1578"/>
                </a:lnTo>
                <a:lnTo>
                  <a:pt x="1147" y="1573"/>
                </a:lnTo>
                <a:lnTo>
                  <a:pt x="1112" y="1563"/>
                </a:lnTo>
                <a:lnTo>
                  <a:pt x="1078" y="1551"/>
                </a:lnTo>
                <a:lnTo>
                  <a:pt x="1045" y="1540"/>
                </a:lnTo>
                <a:lnTo>
                  <a:pt x="1016" y="1525"/>
                </a:lnTo>
                <a:lnTo>
                  <a:pt x="995" y="1509"/>
                </a:lnTo>
                <a:lnTo>
                  <a:pt x="984" y="1490"/>
                </a:lnTo>
                <a:lnTo>
                  <a:pt x="976" y="1471"/>
                </a:lnTo>
                <a:lnTo>
                  <a:pt x="974" y="1452"/>
                </a:lnTo>
                <a:lnTo>
                  <a:pt x="978" y="1429"/>
                </a:lnTo>
                <a:lnTo>
                  <a:pt x="991" y="1410"/>
                </a:lnTo>
                <a:lnTo>
                  <a:pt x="1007" y="1392"/>
                </a:lnTo>
                <a:lnTo>
                  <a:pt x="1024" y="1381"/>
                </a:lnTo>
                <a:lnTo>
                  <a:pt x="1039" y="1371"/>
                </a:lnTo>
                <a:lnTo>
                  <a:pt x="1049" y="1367"/>
                </a:lnTo>
                <a:lnTo>
                  <a:pt x="1064" y="1362"/>
                </a:lnTo>
                <a:lnTo>
                  <a:pt x="1076" y="1352"/>
                </a:lnTo>
                <a:lnTo>
                  <a:pt x="1080" y="1342"/>
                </a:lnTo>
                <a:lnTo>
                  <a:pt x="1076" y="1333"/>
                </a:lnTo>
                <a:lnTo>
                  <a:pt x="1064" y="1323"/>
                </a:lnTo>
                <a:lnTo>
                  <a:pt x="1051" y="1314"/>
                </a:lnTo>
                <a:lnTo>
                  <a:pt x="1035" y="1304"/>
                </a:lnTo>
                <a:lnTo>
                  <a:pt x="1014" y="1296"/>
                </a:lnTo>
                <a:lnTo>
                  <a:pt x="987" y="1291"/>
                </a:lnTo>
                <a:lnTo>
                  <a:pt x="957" y="1287"/>
                </a:lnTo>
                <a:lnTo>
                  <a:pt x="920" y="1285"/>
                </a:lnTo>
                <a:lnTo>
                  <a:pt x="888" y="1283"/>
                </a:lnTo>
                <a:lnTo>
                  <a:pt x="849" y="1277"/>
                </a:lnTo>
                <a:lnTo>
                  <a:pt x="773" y="1262"/>
                </a:lnTo>
                <a:lnTo>
                  <a:pt x="742" y="1250"/>
                </a:lnTo>
                <a:lnTo>
                  <a:pt x="719" y="1239"/>
                </a:lnTo>
                <a:lnTo>
                  <a:pt x="692" y="1222"/>
                </a:lnTo>
                <a:lnTo>
                  <a:pt x="663" y="1200"/>
                </a:lnTo>
                <a:lnTo>
                  <a:pt x="637" y="1176"/>
                </a:lnTo>
                <a:lnTo>
                  <a:pt x="615" y="1151"/>
                </a:lnTo>
                <a:lnTo>
                  <a:pt x="600" y="1124"/>
                </a:lnTo>
                <a:lnTo>
                  <a:pt x="594" y="1097"/>
                </a:lnTo>
                <a:lnTo>
                  <a:pt x="598" y="1068"/>
                </a:lnTo>
                <a:lnTo>
                  <a:pt x="610" y="1043"/>
                </a:lnTo>
                <a:lnTo>
                  <a:pt x="627" y="1022"/>
                </a:lnTo>
                <a:lnTo>
                  <a:pt x="652" y="1007"/>
                </a:lnTo>
                <a:lnTo>
                  <a:pt x="671" y="997"/>
                </a:lnTo>
                <a:lnTo>
                  <a:pt x="690" y="989"/>
                </a:lnTo>
                <a:lnTo>
                  <a:pt x="711" y="980"/>
                </a:lnTo>
                <a:lnTo>
                  <a:pt x="729" y="970"/>
                </a:lnTo>
                <a:lnTo>
                  <a:pt x="740" y="959"/>
                </a:lnTo>
                <a:lnTo>
                  <a:pt x="744" y="945"/>
                </a:lnTo>
                <a:lnTo>
                  <a:pt x="740" y="934"/>
                </a:lnTo>
                <a:lnTo>
                  <a:pt x="731" y="924"/>
                </a:lnTo>
                <a:lnTo>
                  <a:pt x="719" y="918"/>
                </a:lnTo>
                <a:lnTo>
                  <a:pt x="708" y="911"/>
                </a:lnTo>
                <a:lnTo>
                  <a:pt x="694" y="905"/>
                </a:lnTo>
                <a:lnTo>
                  <a:pt x="673" y="899"/>
                </a:lnTo>
                <a:lnTo>
                  <a:pt x="646" y="892"/>
                </a:lnTo>
                <a:lnTo>
                  <a:pt x="619" y="886"/>
                </a:lnTo>
                <a:lnTo>
                  <a:pt x="594" y="882"/>
                </a:lnTo>
                <a:lnTo>
                  <a:pt x="575" y="878"/>
                </a:lnTo>
                <a:lnTo>
                  <a:pt x="558" y="874"/>
                </a:lnTo>
                <a:lnTo>
                  <a:pt x="535" y="869"/>
                </a:lnTo>
                <a:lnTo>
                  <a:pt x="508" y="861"/>
                </a:lnTo>
                <a:lnTo>
                  <a:pt x="477" y="851"/>
                </a:lnTo>
                <a:lnTo>
                  <a:pt x="447" y="838"/>
                </a:lnTo>
                <a:lnTo>
                  <a:pt x="418" y="823"/>
                </a:lnTo>
                <a:lnTo>
                  <a:pt x="393" y="803"/>
                </a:lnTo>
                <a:lnTo>
                  <a:pt x="372" y="780"/>
                </a:lnTo>
                <a:lnTo>
                  <a:pt x="359" y="754"/>
                </a:lnTo>
                <a:lnTo>
                  <a:pt x="353" y="723"/>
                </a:lnTo>
                <a:lnTo>
                  <a:pt x="357" y="696"/>
                </a:lnTo>
                <a:lnTo>
                  <a:pt x="366" y="675"/>
                </a:lnTo>
                <a:lnTo>
                  <a:pt x="382" y="658"/>
                </a:lnTo>
                <a:lnTo>
                  <a:pt x="401" y="642"/>
                </a:lnTo>
                <a:lnTo>
                  <a:pt x="420" y="631"/>
                </a:lnTo>
                <a:lnTo>
                  <a:pt x="443" y="621"/>
                </a:lnTo>
                <a:lnTo>
                  <a:pt x="462" y="613"/>
                </a:lnTo>
                <a:lnTo>
                  <a:pt x="481" y="608"/>
                </a:lnTo>
                <a:lnTo>
                  <a:pt x="497" y="602"/>
                </a:lnTo>
                <a:lnTo>
                  <a:pt x="506" y="596"/>
                </a:lnTo>
                <a:lnTo>
                  <a:pt x="510" y="590"/>
                </a:lnTo>
                <a:lnTo>
                  <a:pt x="504" y="577"/>
                </a:lnTo>
                <a:lnTo>
                  <a:pt x="491" y="566"/>
                </a:lnTo>
                <a:lnTo>
                  <a:pt x="468" y="554"/>
                </a:lnTo>
                <a:lnTo>
                  <a:pt x="443" y="541"/>
                </a:lnTo>
                <a:lnTo>
                  <a:pt x="414" y="523"/>
                </a:lnTo>
                <a:lnTo>
                  <a:pt x="380" y="500"/>
                </a:lnTo>
                <a:lnTo>
                  <a:pt x="345" y="473"/>
                </a:lnTo>
                <a:lnTo>
                  <a:pt x="318" y="445"/>
                </a:lnTo>
                <a:lnTo>
                  <a:pt x="301" y="416"/>
                </a:lnTo>
                <a:lnTo>
                  <a:pt x="293" y="385"/>
                </a:lnTo>
                <a:lnTo>
                  <a:pt x="297" y="360"/>
                </a:lnTo>
                <a:lnTo>
                  <a:pt x="305" y="343"/>
                </a:lnTo>
                <a:lnTo>
                  <a:pt x="318" y="330"/>
                </a:lnTo>
                <a:lnTo>
                  <a:pt x="336" y="318"/>
                </a:lnTo>
                <a:lnTo>
                  <a:pt x="355" y="312"/>
                </a:lnTo>
                <a:lnTo>
                  <a:pt x="372" y="307"/>
                </a:lnTo>
                <a:lnTo>
                  <a:pt x="391" y="303"/>
                </a:lnTo>
                <a:lnTo>
                  <a:pt x="408" y="299"/>
                </a:lnTo>
                <a:lnTo>
                  <a:pt x="422" y="295"/>
                </a:lnTo>
                <a:lnTo>
                  <a:pt x="430" y="287"/>
                </a:lnTo>
                <a:lnTo>
                  <a:pt x="433" y="280"/>
                </a:lnTo>
                <a:lnTo>
                  <a:pt x="433" y="274"/>
                </a:lnTo>
                <a:lnTo>
                  <a:pt x="430" y="268"/>
                </a:lnTo>
                <a:lnTo>
                  <a:pt x="428" y="261"/>
                </a:lnTo>
                <a:lnTo>
                  <a:pt x="424" y="255"/>
                </a:lnTo>
                <a:lnTo>
                  <a:pt x="420" y="251"/>
                </a:lnTo>
                <a:lnTo>
                  <a:pt x="376" y="209"/>
                </a:lnTo>
                <a:lnTo>
                  <a:pt x="364" y="195"/>
                </a:lnTo>
                <a:lnTo>
                  <a:pt x="355" y="180"/>
                </a:lnTo>
                <a:lnTo>
                  <a:pt x="347" y="165"/>
                </a:lnTo>
                <a:lnTo>
                  <a:pt x="345" y="151"/>
                </a:lnTo>
                <a:lnTo>
                  <a:pt x="349" y="134"/>
                </a:lnTo>
                <a:lnTo>
                  <a:pt x="357" y="121"/>
                </a:lnTo>
                <a:lnTo>
                  <a:pt x="366" y="113"/>
                </a:lnTo>
                <a:lnTo>
                  <a:pt x="376" y="107"/>
                </a:lnTo>
                <a:lnTo>
                  <a:pt x="383" y="99"/>
                </a:lnTo>
                <a:lnTo>
                  <a:pt x="387" y="92"/>
                </a:lnTo>
                <a:lnTo>
                  <a:pt x="387" y="86"/>
                </a:lnTo>
                <a:lnTo>
                  <a:pt x="385" y="82"/>
                </a:lnTo>
                <a:lnTo>
                  <a:pt x="385" y="76"/>
                </a:lnTo>
                <a:lnTo>
                  <a:pt x="383" y="73"/>
                </a:lnTo>
                <a:lnTo>
                  <a:pt x="383" y="67"/>
                </a:lnTo>
                <a:lnTo>
                  <a:pt x="385" y="53"/>
                </a:lnTo>
                <a:lnTo>
                  <a:pt x="393" y="42"/>
                </a:lnTo>
                <a:lnTo>
                  <a:pt x="405" y="30"/>
                </a:lnTo>
                <a:lnTo>
                  <a:pt x="422" y="23"/>
                </a:lnTo>
                <a:lnTo>
                  <a:pt x="443" y="21"/>
                </a:lnTo>
                <a:lnTo>
                  <a:pt x="470" y="25"/>
                </a:lnTo>
                <a:lnTo>
                  <a:pt x="493" y="28"/>
                </a:lnTo>
                <a:lnTo>
                  <a:pt x="518" y="28"/>
                </a:lnTo>
                <a:lnTo>
                  <a:pt x="527" y="25"/>
                </a:lnTo>
                <a:lnTo>
                  <a:pt x="537" y="17"/>
                </a:lnTo>
                <a:lnTo>
                  <a:pt x="548" y="9"/>
                </a:lnTo>
                <a:lnTo>
                  <a:pt x="562" y="2"/>
                </a:lnTo>
                <a:lnTo>
                  <a:pt x="58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4446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867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423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273050" indent="-271463" algn="l" rtl="0" eaLnBrk="0" fontAlgn="base" hangingPunct="0">
        <a:spcBef>
          <a:spcPct val="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552450" indent="-277813" algn="l" rtl="0" eaLnBrk="0" fontAlgn="base" hangingPunct="0">
        <a:spcBef>
          <a:spcPct val="0"/>
        </a:spcBef>
        <a:spcAft>
          <a:spcPct val="0"/>
        </a:spcAft>
        <a:buFont typeface="Arial" pitchFamily="34" charset="0"/>
        <a:buChar char="–"/>
        <a:defRPr sz="2100">
          <a:solidFill>
            <a:schemeClr val="tx1"/>
          </a:solidFill>
          <a:latin typeface="+mn-lt"/>
          <a:cs typeface="+mn-cs"/>
        </a:defRPr>
      </a:lvl3pPr>
      <a:lvl4pPr marL="812800" indent="-258763" algn="l" rtl="0" eaLnBrk="0" fontAlgn="base" hangingPunct="0">
        <a:spcBef>
          <a:spcPct val="0"/>
        </a:spcBef>
        <a:spcAft>
          <a:spcPct val="0"/>
        </a:spcAft>
        <a:buFont typeface="Arial" pitchFamily="34" charset="0"/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1085850" indent="-271463" algn="l" rtl="0" eaLnBrk="0" fontAlgn="base" hangingPunct="0">
        <a:spcBef>
          <a:spcPct val="0"/>
        </a:spcBef>
        <a:spcAft>
          <a:spcPct val="0"/>
        </a:spcAft>
        <a:buFont typeface="Arial" pitchFamily="34" charset="0"/>
        <a:buChar char="–"/>
        <a:defRPr sz="2100">
          <a:solidFill>
            <a:schemeClr val="tx1"/>
          </a:solidFill>
          <a:latin typeface="+mn-lt"/>
          <a:cs typeface="+mn-cs"/>
        </a:defRPr>
      </a:lvl5pPr>
      <a:lvl6pPr marL="1543050" indent="-271463" algn="l" rtl="0" fontAlgn="base">
        <a:spcBef>
          <a:spcPct val="0"/>
        </a:spcBef>
        <a:spcAft>
          <a:spcPct val="0"/>
        </a:spcAft>
        <a:buFont typeface="Arial" charset="0"/>
        <a:buChar char="–"/>
        <a:defRPr sz="2100">
          <a:solidFill>
            <a:schemeClr val="tx1"/>
          </a:solidFill>
          <a:latin typeface="+mn-lt"/>
          <a:cs typeface="+mn-cs"/>
        </a:defRPr>
      </a:lvl6pPr>
      <a:lvl7pPr marL="2000250" indent="-271463" algn="l" rtl="0" fontAlgn="base">
        <a:spcBef>
          <a:spcPct val="0"/>
        </a:spcBef>
        <a:spcAft>
          <a:spcPct val="0"/>
        </a:spcAft>
        <a:buFont typeface="Arial" charset="0"/>
        <a:buChar char="–"/>
        <a:defRPr sz="2100">
          <a:solidFill>
            <a:schemeClr val="tx1"/>
          </a:solidFill>
          <a:latin typeface="+mn-lt"/>
          <a:cs typeface="+mn-cs"/>
        </a:defRPr>
      </a:lvl7pPr>
      <a:lvl8pPr marL="2457450" indent="-271463" algn="l" rtl="0" fontAlgn="base">
        <a:spcBef>
          <a:spcPct val="0"/>
        </a:spcBef>
        <a:spcAft>
          <a:spcPct val="0"/>
        </a:spcAft>
        <a:buFont typeface="Arial" charset="0"/>
        <a:buChar char="–"/>
        <a:defRPr sz="2100">
          <a:solidFill>
            <a:schemeClr val="tx1"/>
          </a:solidFill>
          <a:latin typeface="+mn-lt"/>
          <a:cs typeface="+mn-cs"/>
        </a:defRPr>
      </a:lvl8pPr>
      <a:lvl9pPr marL="2914650" indent="-271463" algn="l" rtl="0" fontAlgn="base">
        <a:spcBef>
          <a:spcPct val="0"/>
        </a:spcBef>
        <a:spcAft>
          <a:spcPct val="0"/>
        </a:spcAft>
        <a:buFont typeface="Arial" charset="0"/>
        <a:buChar char="–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2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smtClean="0"/>
          </a:p>
          <a:p>
            <a:pPr lvl="0"/>
            <a:r>
              <a:rPr lang="en-GB" smtClean="0"/>
              <a:t>Fiona Reynolds</a:t>
            </a:r>
          </a:p>
          <a:p>
            <a:pPr lvl="0"/>
            <a:r>
              <a:rPr lang="en-GB" smtClean="0"/>
              <a:t>Director-General</a:t>
            </a:r>
          </a:p>
          <a:p>
            <a:pPr lvl="1"/>
            <a:endParaRPr lang="en-GB" smtClean="0"/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3300"/>
              </a:solidFill>
            </a:endParaRPr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3300"/>
              </a:solidFill>
            </a:endParaRP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E6E4F844-066E-469C-9DB6-54B970E2FA24}" type="slidenum">
              <a:rPr lang="en-GB" smtClean="0">
                <a:solidFill>
                  <a:srgbClr val="0033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003300"/>
              </a:solidFill>
            </a:endParaRPr>
          </a:p>
        </p:txBody>
      </p:sp>
      <p:sp>
        <p:nvSpPr>
          <p:cNvPr id="110599" name="Text Box 7"/>
          <p:cNvSpPr txBox="1">
            <a:spLocks noChangeArrowheads="1"/>
          </p:cNvSpPr>
          <p:nvPr/>
        </p:nvSpPr>
        <p:spPr bwMode="auto">
          <a:xfrm>
            <a:off x="0" y="6"/>
            <a:ext cx="9144000" cy="46166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400" smtClean="0">
              <a:solidFill>
                <a:srgbClr val="003300"/>
              </a:solidFill>
            </a:endParaRPr>
          </a:p>
        </p:txBody>
      </p:sp>
      <p:sp>
        <p:nvSpPr>
          <p:cNvPr id="110600" name="Text Box 8"/>
          <p:cNvSpPr txBox="1">
            <a:spLocks noChangeArrowheads="1"/>
          </p:cNvSpPr>
          <p:nvPr/>
        </p:nvSpPr>
        <p:spPr bwMode="auto">
          <a:xfrm>
            <a:off x="0" y="457205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400" smtClean="0">
              <a:solidFill>
                <a:srgbClr val="003300"/>
              </a:solidFill>
            </a:endParaRPr>
          </a:p>
        </p:txBody>
      </p:sp>
      <p:pic>
        <p:nvPicPr>
          <p:cNvPr id="110601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12713"/>
            <a:ext cx="2438400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94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lr>
          <a:schemeClr val="bg2"/>
        </a:buClr>
        <a:buSzPct val="120000"/>
        <a:buFont typeface="Times" pitchFamily="18" charset="0"/>
        <a:defRPr sz="4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5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2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33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33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5AF9AA7-66CC-40C6-B961-71BD71D413F2}" type="slidenum">
              <a:rPr lang="en-GB" smtClean="0">
                <a:solidFill>
                  <a:srgbClr val="0033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003300"/>
              </a:solidFill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0" y="6"/>
            <a:ext cx="9144000" cy="46166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400" smtClean="0">
              <a:solidFill>
                <a:srgbClr val="003300"/>
              </a:solidFill>
            </a:endParaRP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0" y="457205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400" smtClean="0">
              <a:solidFill>
                <a:srgbClr val="003300"/>
              </a:solidFill>
            </a:endParaRPr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12713"/>
            <a:ext cx="2438400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38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20000"/>
        <a:buFont typeface="Times" pitchFamily="18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5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smtClean="0"/>
          </a:p>
          <a:p>
            <a:pPr lvl="0"/>
            <a:r>
              <a:rPr lang="en-GB" smtClean="0"/>
              <a:t>Fiona Reynolds</a:t>
            </a:r>
          </a:p>
          <a:p>
            <a:pPr lvl="0"/>
            <a:r>
              <a:rPr lang="en-GB" smtClean="0"/>
              <a:t>Director-General</a:t>
            </a:r>
          </a:p>
          <a:p>
            <a:pPr lvl="1"/>
            <a:endParaRPr lang="en-GB" smtClean="0"/>
          </a:p>
        </p:txBody>
      </p:sp>
      <p:sp>
        <p:nvSpPr>
          <p:cNvPr id="145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3300"/>
              </a:solidFill>
            </a:endParaRPr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3300"/>
              </a:solidFill>
            </a:endParaRPr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A26DEC0F-88D1-46BA-AD20-3F07C96EA3D6}" type="slidenum">
              <a:rPr lang="en-GB" smtClean="0">
                <a:solidFill>
                  <a:srgbClr val="0033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003300"/>
              </a:solidFill>
            </a:endParaRPr>
          </a:p>
        </p:txBody>
      </p:sp>
      <p:sp>
        <p:nvSpPr>
          <p:cNvPr id="145415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400" smtClean="0">
              <a:solidFill>
                <a:srgbClr val="003300"/>
              </a:solidFill>
            </a:endParaRPr>
          </a:p>
        </p:txBody>
      </p:sp>
      <p:sp>
        <p:nvSpPr>
          <p:cNvPr id="145416" name="Text Box 8"/>
          <p:cNvSpPr txBox="1">
            <a:spLocks noChangeArrowheads="1"/>
          </p:cNvSpPr>
          <p:nvPr/>
        </p:nvSpPr>
        <p:spPr bwMode="auto">
          <a:xfrm>
            <a:off x="0" y="45720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400" smtClean="0">
              <a:solidFill>
                <a:srgbClr val="003300"/>
              </a:solidFill>
            </a:endParaRPr>
          </a:p>
        </p:txBody>
      </p:sp>
      <p:pic>
        <p:nvPicPr>
          <p:cNvPr id="145417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12713"/>
            <a:ext cx="2438400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418" name="Picture 10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12713"/>
            <a:ext cx="2438400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34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0" grpId="0" autoUpdateAnimBg="0"/>
      <p:bldP spid="145411" grpId="0" build="p" autoUpdateAnimBg="0">
        <p:tmplLst>
          <p:tmpl lvl="1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5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54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54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20000"/>
        <a:buFont typeface="Times" pitchFamily="18" charset="0"/>
        <a:defRPr sz="4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5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E1C95-262D-4D20-97D1-3A9B8A4C4ED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4B27E-0F4A-49D8-8E5B-F8F9800E9BF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97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  <p:sldLayoutId id="214748406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5F14CA-3AAD-40F5-80F2-8BAFE210A4A2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91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F79AF-BD6E-4583-B2CB-04E5A1A296D0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86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204" r:id="rId2"/>
    <p:sldLayoutId id="2147484205" r:id="rId3"/>
    <p:sldLayoutId id="2147484206" r:id="rId4"/>
    <p:sldLayoutId id="2147484207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736A7-B645-417D-8130-7CF185A6D80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F723A-8A07-4A80-9DEF-CDF8C9F28C0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55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7" r:id="rId1"/>
    <p:sldLayoutId id="2147484228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  <p:sldLayoutId id="214748423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0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jpeg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8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9.wmf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0072" y="1674674"/>
            <a:ext cx="296825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CPRE East </a:t>
            </a:r>
            <a:r>
              <a:rPr lang="en-GB" sz="4000" b="1" dirty="0" smtClean="0"/>
              <a:t>M</a:t>
            </a:r>
            <a:r>
              <a:rPr lang="en-GB" sz="4000" b="1" dirty="0" smtClean="0"/>
              <a:t>idlands and East of England</a:t>
            </a:r>
            <a:endParaRPr lang="en-GB" sz="4000" b="1" dirty="0" smtClean="0"/>
          </a:p>
          <a:p>
            <a:endParaRPr lang="en-GB" sz="3600" b="1" dirty="0"/>
          </a:p>
          <a:p>
            <a:r>
              <a:rPr lang="en-GB" sz="3600" b="1" dirty="0" smtClean="0"/>
              <a:t>July </a:t>
            </a:r>
            <a:r>
              <a:rPr lang="en-GB" sz="3600" b="1" dirty="0" smtClean="0"/>
              <a:t>2016</a:t>
            </a:r>
            <a:endParaRPr lang="en-GB" sz="3600" b="1" dirty="0"/>
          </a:p>
        </p:txBody>
      </p:sp>
      <p:pic>
        <p:nvPicPr>
          <p:cNvPr id="6146" name="Picture 2" descr="C:\Users\fr304\AppData\Local\Microsoft\Windows\Temporary Internet Files\Content.Outlook\Q0K8724F\The Fight For Beauty_97817807487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2852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89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Countryside</a:t>
            </a:r>
          </a:p>
        </p:txBody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9716" name="Picture 4" descr="Eda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9717" name="Picture 5" descr="upper wharfda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324975" cy="710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715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512" name="Picture 8" descr="CC - Snowdonia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340387"/>
            <a:ext cx="9577064" cy="72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568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2708" name="Picture 4" descr="beauty of na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77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altLang="en-US" smtClean="0"/>
          </a:p>
        </p:txBody>
      </p:sp>
      <p:pic>
        <p:nvPicPr>
          <p:cNvPr id="5123" name="Picture 6" descr="stonehenge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829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8196" name="Picture 4" descr="elkstone chu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23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5" y="-7526"/>
            <a:ext cx="5688632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68144" y="1484784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latin typeface="Calibri" panose="020F0502020204030204" pitchFamily="34" charset="0"/>
              </a:rPr>
              <a:t>William Wordsworth</a:t>
            </a:r>
            <a:endParaRPr lang="en-GB" sz="4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36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7879" y="0"/>
            <a:ext cx="9963848" cy="6858000"/>
          </a:xfrm>
        </p:spPr>
      </p:pic>
    </p:spTree>
    <p:extLst>
      <p:ext uri="{BB962C8B-B14F-4D97-AF65-F5344CB8AC3E}">
        <p14:creationId xmlns:p14="http://schemas.microsoft.com/office/powerpoint/2010/main" val="116647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victorianlondon.org/houses/bricksandmort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161" y="260648"/>
            <a:ext cx="9669548" cy="479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5517232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George Cruickshank 1829</a:t>
            </a:r>
            <a:r>
              <a:rPr lang="en-GB" dirty="0" smtClean="0"/>
              <a:t>:  </a:t>
            </a:r>
          </a:p>
          <a:p>
            <a:pPr algn="ctr"/>
            <a:r>
              <a:rPr lang="en-GB" b="1" i="1" dirty="0" smtClean="0"/>
              <a:t>London going out of town </a:t>
            </a:r>
            <a:r>
              <a:rPr lang="en-GB" b="1" dirty="0" smtClean="0"/>
              <a:t>or </a:t>
            </a:r>
            <a:r>
              <a:rPr lang="en-GB" b="1" i="1" dirty="0" smtClean="0"/>
              <a:t>The March of Bricks and Mortar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37893124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8050" y="0"/>
            <a:ext cx="10960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2626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admindc3\usr\M_Lodge\fr304\My Pictures\john rusk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006" y="2136"/>
            <a:ext cx="5073365" cy="677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739853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John Ruskin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63689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"/>
            <a:ext cx="10388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986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4324" y="0"/>
            <a:ext cx="9567399" cy="717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006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3322712" cy="1156990"/>
          </a:xfrm>
        </p:spPr>
        <p:txBody>
          <a:bodyPr/>
          <a:lstStyle/>
          <a:p>
            <a:pPr eaLnBrk="1" hangingPunct="1"/>
            <a:r>
              <a:rPr lang="en-GB" altLang="en-US" sz="4000" b="1" dirty="0" smtClean="0"/>
              <a:t>Octavia</a:t>
            </a:r>
            <a:r>
              <a:rPr lang="en-GB" altLang="en-US" dirty="0" smtClean="0"/>
              <a:t> </a:t>
            </a:r>
            <a:r>
              <a:rPr lang="en-GB" altLang="en-US" sz="4000" b="1" dirty="0" smtClean="0"/>
              <a:t>Hill</a:t>
            </a:r>
          </a:p>
        </p:txBody>
      </p:sp>
      <p:pic>
        <p:nvPicPr>
          <p:cNvPr id="20483" name="Picture 10" descr="Octavia Hil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1432" y="-12430"/>
            <a:ext cx="5112568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31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The Three Founde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-6350"/>
            <a:ext cx="9229726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9886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6174305" cy="740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78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8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5"/>
          <a:stretch>
            <a:fillRect/>
          </a:stretch>
        </p:blipFill>
        <p:spPr bwMode="auto">
          <a:xfrm>
            <a:off x="1724025" y="-381000"/>
            <a:ext cx="6657975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02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6743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40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1462088"/>
            <a:ext cx="8904288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25650" y="393700"/>
            <a:ext cx="6519863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000" b="1" dirty="0">
                <a:latin typeface="Calibri" pitchFamily="34" charset="0"/>
              </a:rPr>
              <a:t>The Attlee cabinet, 1945</a:t>
            </a:r>
          </a:p>
        </p:txBody>
      </p:sp>
    </p:spTree>
    <p:extLst>
      <p:ext uri="{BB962C8B-B14F-4D97-AF65-F5344CB8AC3E}">
        <p14:creationId xmlns:p14="http://schemas.microsoft.com/office/powerpoint/2010/main" val="306025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9636" name="Picture 4" descr="big uplan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868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212725"/>
            <a:ext cx="6292850" cy="650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8921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graphicFrame>
        <p:nvGraphicFramePr>
          <p:cNvPr id="5529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685800" y="1981200"/>
          <a:ext cx="77724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Chart" r:id="rId4" imgW="7772535" imgH="4114800" progId="MSGraph.Chart.5">
                  <p:embed followColorScheme="full"/>
                </p:oleObj>
              </mc:Choice>
              <mc:Fallback>
                <p:oleObj name="Chart" r:id="rId4" imgW="7772535" imgH="4114800" progId="MSGraph.Chart.5">
                  <p:embed followColorScheme="full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77724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300" name="Picture 4" descr="farm_food_0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5" descr="blue butterfl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9256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1243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25"/>
            <a:ext cx="9144000" cy="681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02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4865" y="-99392"/>
            <a:ext cx="10494621" cy="7021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5950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Picture 3" descr="S:\Policy&amp;Strategy\European Projects\2002\Enquiries\Briefing\Llanaerchar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9144000" cy="722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20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7188" name="Picture 4" descr="ntpl_18592arablefarmharv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06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614" y="0"/>
            <a:ext cx="91966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98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3064"/>
            <a:ext cx="4630737" cy="67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20072" y="1916832"/>
            <a:ext cx="2592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 smtClean="0"/>
              <a:t>Ennerdale</a:t>
            </a:r>
            <a:r>
              <a:rPr lang="en-GB" sz="4000" b="1" dirty="0" smtClean="0"/>
              <a:t> afforested, 1920s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25002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592" y="-327934"/>
            <a:ext cx="9581245" cy="718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748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9924" name="Picture 4" descr="Sharpenhoe w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0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New forest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9" name="Picture 7" descr="new forest - New Forest, Hampsh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" y="7"/>
            <a:ext cx="10260013" cy="68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27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5376" y="0"/>
            <a:ext cx="10561822" cy="702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3334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71400"/>
            <a:ext cx="9472791" cy="7029400"/>
          </a:xfrm>
        </p:spPr>
      </p:pic>
    </p:spTree>
    <p:extLst>
      <p:ext uri="{BB962C8B-B14F-4D97-AF65-F5344CB8AC3E}">
        <p14:creationId xmlns:p14="http://schemas.microsoft.com/office/powerpoint/2010/main" val="304999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5948" y="-105445"/>
            <a:ext cx="10439948" cy="6963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2200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922" name="Picture 10" descr="ntpl_1330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9719"/>
            <a:ext cx="9578975" cy="744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9874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100013"/>
            <a:ext cx="10504488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5023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Personal\fr304\Pictures\The M3 Motorway at Twyford Down, Winchester, Engand, UK _ Flickr - Photo Sharing!_files\7053093181_9694a91ecb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436048" cy="753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262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Ugly development</a:t>
            </a:r>
          </a:p>
        </p:txBody>
      </p:sp>
      <p:pic>
        <p:nvPicPr>
          <p:cNvPr id="68612" name="Picture 4" descr="Heygate estate lond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84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188" y="-26988"/>
            <a:ext cx="10761663" cy="705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http://stourheadnt.files.wordpress.com/2011/09/planning-campaign.jpg?w=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153988"/>
            <a:ext cx="4608513" cy="6567487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5113238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7509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6" descr="NT17102011-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26988"/>
            <a:ext cx="91678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8903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973"/>
            <a:ext cx="9143999" cy="6955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797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F:\P10508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96" y="-171400"/>
            <a:ext cx="9555905" cy="716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8935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4148" name="Picture 4" descr="Newcastle_greys_monu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488" y="-163510"/>
            <a:ext cx="9361488" cy="702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08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6036" name="Picture 4" descr="busy stre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02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404664"/>
            <a:ext cx="10005273" cy="624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4255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1989138"/>
            <a:ext cx="3884613" cy="628967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19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938" y="-1539875"/>
            <a:ext cx="7129463" cy="4741863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0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-458788"/>
            <a:ext cx="5178425" cy="344487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1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009900"/>
            <a:ext cx="5772150" cy="38481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2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916113"/>
            <a:ext cx="3778250" cy="511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90677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8868" name="Picture 4" descr="hatfield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67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T_PowerPoint_template">
  <a:themeElements>
    <a:clrScheme name="Bullets_Default 1">
      <a:dk1>
        <a:srgbClr val="44463E"/>
      </a:dk1>
      <a:lt1>
        <a:srgbClr val="FFFFFF"/>
      </a:lt1>
      <a:dk2>
        <a:srgbClr val="00772D"/>
      </a:dk2>
      <a:lt2>
        <a:srgbClr val="FFFFFF"/>
      </a:lt2>
      <a:accent1>
        <a:srgbClr val="8CDC50"/>
      </a:accent1>
      <a:accent2>
        <a:srgbClr val="8A8600"/>
      </a:accent2>
      <a:accent3>
        <a:srgbClr val="FFFFFF"/>
      </a:accent3>
      <a:accent4>
        <a:srgbClr val="393A34"/>
      </a:accent4>
      <a:accent5>
        <a:srgbClr val="C5EBB3"/>
      </a:accent5>
      <a:accent6>
        <a:srgbClr val="7D7900"/>
      </a:accent6>
      <a:hlink>
        <a:srgbClr val="E61464"/>
      </a:hlink>
      <a:folHlink>
        <a:srgbClr val="FF6A0B"/>
      </a:folHlink>
    </a:clrScheme>
    <a:fontScheme name="Bullets_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llets_Default 1">
        <a:dk1>
          <a:srgbClr val="44463E"/>
        </a:dk1>
        <a:lt1>
          <a:srgbClr val="FFFFFF"/>
        </a:lt1>
        <a:dk2>
          <a:srgbClr val="00772D"/>
        </a:dk2>
        <a:lt2>
          <a:srgbClr val="FFFFFF"/>
        </a:lt2>
        <a:accent1>
          <a:srgbClr val="8CDC50"/>
        </a:accent1>
        <a:accent2>
          <a:srgbClr val="8A8600"/>
        </a:accent2>
        <a:accent3>
          <a:srgbClr val="FFFFFF"/>
        </a:accent3>
        <a:accent4>
          <a:srgbClr val="393A34"/>
        </a:accent4>
        <a:accent5>
          <a:srgbClr val="C5EBB3"/>
        </a:accent5>
        <a:accent6>
          <a:srgbClr val="7D7900"/>
        </a:accent6>
        <a:hlink>
          <a:srgbClr val="E61464"/>
        </a:hlink>
        <a:folHlink>
          <a:srgbClr val="FF6A0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_Default 2">
        <a:dk1>
          <a:srgbClr val="4D4D4D"/>
        </a:dk1>
        <a:lt1>
          <a:srgbClr val="FFFFFF"/>
        </a:lt1>
        <a:dk2>
          <a:srgbClr val="00772D"/>
        </a:dk2>
        <a:lt2>
          <a:srgbClr val="FFFFFF"/>
        </a:lt2>
        <a:accent1>
          <a:srgbClr val="8CDC50"/>
        </a:accent1>
        <a:accent2>
          <a:srgbClr val="8A8600"/>
        </a:accent2>
        <a:accent3>
          <a:srgbClr val="AABDAD"/>
        </a:accent3>
        <a:accent4>
          <a:srgbClr val="DADADA"/>
        </a:accent4>
        <a:accent5>
          <a:srgbClr val="C5EBB3"/>
        </a:accent5>
        <a:accent6>
          <a:srgbClr val="7D7900"/>
        </a:accent6>
        <a:hlink>
          <a:srgbClr val="E61464"/>
        </a:hlink>
        <a:folHlink>
          <a:srgbClr val="FF6A0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44463E"/>
      </a:dk1>
      <a:lt1>
        <a:srgbClr val="FFFFFF"/>
      </a:lt1>
      <a:dk2>
        <a:srgbClr val="00772D"/>
      </a:dk2>
      <a:lt2>
        <a:srgbClr val="FFFFFF"/>
      </a:lt2>
      <a:accent1>
        <a:srgbClr val="8CDC50"/>
      </a:accent1>
      <a:accent2>
        <a:srgbClr val="8A8600"/>
      </a:accent2>
      <a:accent3>
        <a:srgbClr val="FFFFFF"/>
      </a:accent3>
      <a:accent4>
        <a:srgbClr val="393A34"/>
      </a:accent4>
      <a:accent5>
        <a:srgbClr val="C5EBB3"/>
      </a:accent5>
      <a:accent6>
        <a:srgbClr val="7D7900"/>
      </a:accent6>
      <a:hlink>
        <a:srgbClr val="E61464"/>
      </a:hlink>
      <a:folHlink>
        <a:srgbClr val="FF6A0B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44463E"/>
        </a:dk1>
        <a:lt1>
          <a:srgbClr val="FFFFFF"/>
        </a:lt1>
        <a:dk2>
          <a:srgbClr val="00772D"/>
        </a:dk2>
        <a:lt2>
          <a:srgbClr val="FFFFFF"/>
        </a:lt2>
        <a:accent1>
          <a:srgbClr val="8CDC50"/>
        </a:accent1>
        <a:accent2>
          <a:srgbClr val="8A8600"/>
        </a:accent2>
        <a:accent3>
          <a:srgbClr val="FFFFFF"/>
        </a:accent3>
        <a:accent4>
          <a:srgbClr val="393A34"/>
        </a:accent4>
        <a:accent5>
          <a:srgbClr val="C5EBB3"/>
        </a:accent5>
        <a:accent6>
          <a:srgbClr val="7D7900"/>
        </a:accent6>
        <a:hlink>
          <a:srgbClr val="E61464"/>
        </a:hlink>
        <a:folHlink>
          <a:srgbClr val="FF6A0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4D4D4D"/>
        </a:dk1>
        <a:lt1>
          <a:srgbClr val="FFFFFF"/>
        </a:lt1>
        <a:dk2>
          <a:srgbClr val="00772D"/>
        </a:dk2>
        <a:lt2>
          <a:srgbClr val="FFFFFF"/>
        </a:lt2>
        <a:accent1>
          <a:srgbClr val="8CDC50"/>
        </a:accent1>
        <a:accent2>
          <a:srgbClr val="8A8600"/>
        </a:accent2>
        <a:accent3>
          <a:srgbClr val="AABDAD"/>
        </a:accent3>
        <a:accent4>
          <a:srgbClr val="DADADA"/>
        </a:accent4>
        <a:accent5>
          <a:srgbClr val="C5EBB3"/>
        </a:accent5>
        <a:accent6>
          <a:srgbClr val="7D7900"/>
        </a:accent6>
        <a:hlink>
          <a:srgbClr val="E61464"/>
        </a:hlink>
        <a:folHlink>
          <a:srgbClr val="FF6A0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National Parks presentation Sept04">
  <a:themeElements>
    <a:clrScheme name="">
      <a:dk1>
        <a:srgbClr val="003300"/>
      </a:dk1>
      <a:lt1>
        <a:srgbClr val="CC9900"/>
      </a:lt1>
      <a:dk2>
        <a:srgbClr val="FFFFFF"/>
      </a:dk2>
      <a:lt2>
        <a:srgbClr val="808080"/>
      </a:lt2>
      <a:accent1>
        <a:srgbClr val="004835"/>
      </a:accent1>
      <a:accent2>
        <a:srgbClr val="0C2619"/>
      </a:accent2>
      <a:accent3>
        <a:srgbClr val="E2CAAA"/>
      </a:accent3>
      <a:accent4>
        <a:srgbClr val="002A00"/>
      </a:accent4>
      <a:accent5>
        <a:srgbClr val="AAB1AE"/>
      </a:accent5>
      <a:accent6>
        <a:srgbClr val="0A2116"/>
      </a:accent6>
      <a:hlink>
        <a:srgbClr val="CCCCFF"/>
      </a:hlink>
      <a:folHlink>
        <a:srgbClr val="B2B2B2"/>
      </a:folHlink>
    </a:clrScheme>
    <a:fontScheme name="1_National Parks presentation Sept0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National Parks presentation Sept0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ational Parks presentation Sept0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ational Parks presentation Sept0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ational Parks presentation Sept0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ational Parks presentation Sept0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ational Parks presentation Sept0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ational Parks presentation Sept0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ational Parks presentation Sept04 8">
        <a:dk1>
          <a:srgbClr val="808080"/>
        </a:dk1>
        <a:lt1>
          <a:srgbClr val="FFFFFF"/>
        </a:lt1>
        <a:dk2>
          <a:srgbClr val="001A00"/>
        </a:dk2>
        <a:lt2>
          <a:srgbClr val="FFFFFF"/>
        </a:lt2>
        <a:accent1>
          <a:srgbClr val="004835"/>
        </a:accent1>
        <a:accent2>
          <a:srgbClr val="0C2619"/>
        </a:accent2>
        <a:accent3>
          <a:srgbClr val="AAABAA"/>
        </a:accent3>
        <a:accent4>
          <a:srgbClr val="DADADA"/>
        </a:accent4>
        <a:accent5>
          <a:srgbClr val="AAB1AE"/>
        </a:accent5>
        <a:accent6>
          <a:srgbClr val="0A2116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TEMPLATE">
  <a:themeElements>
    <a:clrScheme name="">
      <a:dk1>
        <a:srgbClr val="003300"/>
      </a:dk1>
      <a:lt1>
        <a:srgbClr val="CC9900"/>
      </a:lt1>
      <a:dk2>
        <a:srgbClr val="FFFFFF"/>
      </a:dk2>
      <a:lt2>
        <a:srgbClr val="808080"/>
      </a:lt2>
      <a:accent1>
        <a:srgbClr val="004835"/>
      </a:accent1>
      <a:accent2>
        <a:srgbClr val="0C2619"/>
      </a:accent2>
      <a:accent3>
        <a:srgbClr val="E2CAAA"/>
      </a:accent3>
      <a:accent4>
        <a:srgbClr val="002A00"/>
      </a:accent4>
      <a:accent5>
        <a:srgbClr val="AAB1AE"/>
      </a:accent5>
      <a:accent6>
        <a:srgbClr val="0A2116"/>
      </a:accent6>
      <a:hlink>
        <a:srgbClr val="CCCCFF"/>
      </a:hlink>
      <a:folHlink>
        <a:srgbClr val="B2B2B2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808080"/>
        </a:dk1>
        <a:lt1>
          <a:srgbClr val="FFFFFF"/>
        </a:lt1>
        <a:dk2>
          <a:srgbClr val="001A00"/>
        </a:dk2>
        <a:lt2>
          <a:srgbClr val="FFFFFF"/>
        </a:lt2>
        <a:accent1>
          <a:srgbClr val="004835"/>
        </a:accent1>
        <a:accent2>
          <a:srgbClr val="0C2619"/>
        </a:accent2>
        <a:accent3>
          <a:srgbClr val="AAABAA"/>
        </a:accent3>
        <a:accent4>
          <a:srgbClr val="DADADA"/>
        </a:accent4>
        <a:accent5>
          <a:srgbClr val="AAB1AE"/>
        </a:accent5>
        <a:accent6>
          <a:srgbClr val="0A2116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4_TEMPLATE">
  <a:themeElements>
    <a:clrScheme name="">
      <a:dk1>
        <a:srgbClr val="003300"/>
      </a:dk1>
      <a:lt1>
        <a:srgbClr val="CC9900"/>
      </a:lt1>
      <a:dk2>
        <a:srgbClr val="FFFFFF"/>
      </a:dk2>
      <a:lt2>
        <a:srgbClr val="808080"/>
      </a:lt2>
      <a:accent1>
        <a:srgbClr val="004835"/>
      </a:accent1>
      <a:accent2>
        <a:srgbClr val="0C2619"/>
      </a:accent2>
      <a:accent3>
        <a:srgbClr val="E2CAAA"/>
      </a:accent3>
      <a:accent4>
        <a:srgbClr val="002A00"/>
      </a:accent4>
      <a:accent5>
        <a:srgbClr val="AAB1AE"/>
      </a:accent5>
      <a:accent6>
        <a:srgbClr val="0A2116"/>
      </a:accent6>
      <a:hlink>
        <a:srgbClr val="CCCCFF"/>
      </a:hlink>
      <a:folHlink>
        <a:srgbClr val="B2B2B2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808080"/>
        </a:dk1>
        <a:lt1>
          <a:srgbClr val="FFFFFF"/>
        </a:lt1>
        <a:dk2>
          <a:srgbClr val="001A00"/>
        </a:dk2>
        <a:lt2>
          <a:srgbClr val="FFFFFF"/>
        </a:lt2>
        <a:accent1>
          <a:srgbClr val="004835"/>
        </a:accent1>
        <a:accent2>
          <a:srgbClr val="0C2619"/>
        </a:accent2>
        <a:accent3>
          <a:srgbClr val="AAABAA"/>
        </a:accent3>
        <a:accent4>
          <a:srgbClr val="DADADA"/>
        </a:accent4>
        <a:accent5>
          <a:srgbClr val="AAB1AE"/>
        </a:accent5>
        <a:accent6>
          <a:srgbClr val="0A2116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3817</TotalTime>
  <Words>118</Words>
  <Application>Microsoft Office PowerPoint</Application>
  <PresentationFormat>On-screen Show (4:3)</PresentationFormat>
  <Paragraphs>25</Paragraphs>
  <Slides>48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Office Theme</vt:lpstr>
      <vt:lpstr>NT_PowerPoint_template</vt:lpstr>
      <vt:lpstr>Default Design</vt:lpstr>
      <vt:lpstr>13_National Parks presentation Sept04</vt:lpstr>
      <vt:lpstr>7_TEMPLATE</vt:lpstr>
      <vt:lpstr>24_TEMPLATE</vt:lpstr>
      <vt:lpstr>5_Office Theme</vt:lpstr>
      <vt:lpstr>14_Default Design</vt:lpstr>
      <vt:lpstr>12_Default Design</vt:lpstr>
      <vt:lpstr>10_Office Theme</vt:lpstr>
      <vt:lpstr>Chart</vt:lpstr>
      <vt:lpstr>PowerPoint Presentation</vt:lpstr>
      <vt:lpstr>Countryside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Octavia Hill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forest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</dc:creator>
  <cp:lastModifiedBy>Fiona Reynolds</cp:lastModifiedBy>
  <cp:revision>90</cp:revision>
  <cp:lastPrinted>2016-07-05T18:44:11Z</cp:lastPrinted>
  <dcterms:created xsi:type="dcterms:W3CDTF">2013-05-16T21:21:35Z</dcterms:created>
  <dcterms:modified xsi:type="dcterms:W3CDTF">2016-07-05T19:37:16Z</dcterms:modified>
</cp:coreProperties>
</file>